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03" r:id="rId1"/>
  </p:sldMasterIdLst>
  <p:notesMasterIdLst>
    <p:notesMasterId r:id="rId18"/>
  </p:notesMasterIdLst>
  <p:handoutMasterIdLst>
    <p:handoutMasterId r:id="rId19"/>
  </p:handoutMasterIdLst>
  <p:sldIdLst>
    <p:sldId id="266" r:id="rId2"/>
    <p:sldId id="276" r:id="rId3"/>
    <p:sldId id="280" r:id="rId4"/>
    <p:sldId id="267" r:id="rId5"/>
    <p:sldId id="268" r:id="rId6"/>
    <p:sldId id="269" r:id="rId7"/>
    <p:sldId id="278" r:id="rId8"/>
    <p:sldId id="270" r:id="rId9"/>
    <p:sldId id="281" r:id="rId10"/>
    <p:sldId id="275" r:id="rId11"/>
    <p:sldId id="271" r:id="rId12"/>
    <p:sldId id="283" r:id="rId13"/>
    <p:sldId id="272" r:id="rId14"/>
    <p:sldId id="284" r:id="rId15"/>
    <p:sldId id="285" r:id="rId16"/>
    <p:sldId id="273" r:id="rId17"/>
  </p:sldIdLst>
  <p:sldSz cx="12192000" cy="6858000"/>
  <p:notesSz cx="6950075" cy="9236075"/>
  <p:custDataLst>
    <p:tags r:id="rId20"/>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417" autoAdjust="0"/>
  </p:normalViewPr>
  <p:slideViewPr>
    <p:cSldViewPr snapToGrid="0">
      <p:cViewPr varScale="1">
        <p:scale>
          <a:sx n="71" d="100"/>
          <a:sy n="71" d="100"/>
        </p:scale>
        <p:origin x="72" y="68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978"/>
    </p:cViewPr>
  </p:sorterViewPr>
  <p:notesViewPr>
    <p:cSldViewPr snapToGrid="0">
      <p:cViewPr varScale="1">
        <p:scale>
          <a:sx n="86" d="100"/>
          <a:sy n="86" d="100"/>
        </p:scale>
        <p:origin x="244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Adults over 65, by state (2018)</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639485609149027"/>
          <c:y val="0.15426793905203776"/>
          <c:w val="0.77567725296292644"/>
          <c:h val="0.74193582933516111"/>
        </c:manualLayout>
      </c:layout>
      <c:barChart>
        <c:barDir val="bar"/>
        <c:grouping val="clustered"/>
        <c:varyColors val="0"/>
        <c:ser>
          <c:idx val="0"/>
          <c:order val="0"/>
          <c:tx>
            <c:strRef>
              <c:f>Sheet1!$B$1</c:f>
              <c:strCache>
                <c:ptCount val="1"/>
                <c:pt idx="0">
                  <c:v>Series 1</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Sheet1!$A$2:$A$7</c:f>
              <c:strCache>
                <c:ptCount val="6"/>
                <c:pt idx="0">
                  <c:v>1) California</c:v>
                </c:pt>
                <c:pt idx="1">
                  <c:v>2) Florida</c:v>
                </c:pt>
                <c:pt idx="2">
                  <c:v>3) Texas</c:v>
                </c:pt>
                <c:pt idx="3">
                  <c:v>4) New York</c:v>
                </c:pt>
                <c:pt idx="4">
                  <c:v>5) Pennsylvania</c:v>
                </c:pt>
                <c:pt idx="5">
                  <c:v>6) Ohio</c:v>
                </c:pt>
              </c:strCache>
            </c:strRef>
          </c:cat>
          <c:val>
            <c:numRef>
              <c:f>Sheet1!$B$2:$B$7</c:f>
              <c:numCache>
                <c:formatCode>#,##0</c:formatCode>
                <c:ptCount val="6"/>
                <c:pt idx="0">
                  <c:v>5667337</c:v>
                </c:pt>
                <c:pt idx="1">
                  <c:v>4358784</c:v>
                </c:pt>
                <c:pt idx="2">
                  <c:v>3599599</c:v>
                </c:pt>
                <c:pt idx="3">
                  <c:v>3212065</c:v>
                </c:pt>
                <c:pt idx="4">
                  <c:v>2332369</c:v>
                </c:pt>
                <c:pt idx="5">
                  <c:v>1996163</c:v>
                </c:pt>
              </c:numCache>
            </c:numRef>
          </c:val>
          <c:extLst>
            <c:ext xmlns:c16="http://schemas.microsoft.com/office/drawing/2014/chart" uri="{C3380CC4-5D6E-409C-BE32-E72D297353CC}">
              <c16:uniqueId val="{00000000-711C-4518-ACEC-4994FD2B4D2B}"/>
            </c:ext>
          </c:extLst>
        </c:ser>
        <c:ser>
          <c:idx val="1"/>
          <c:order val="1"/>
          <c:tx>
            <c:strRef>
              <c:f>Sheet1!$C$1</c:f>
              <c:strCache>
                <c:ptCount val="1"/>
                <c:pt idx="0">
                  <c:v>Column1</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Sheet1!$A$2:$A$7</c:f>
              <c:strCache>
                <c:ptCount val="6"/>
                <c:pt idx="0">
                  <c:v>1) California</c:v>
                </c:pt>
                <c:pt idx="1">
                  <c:v>2) Florida</c:v>
                </c:pt>
                <c:pt idx="2">
                  <c:v>3) Texas</c:v>
                </c:pt>
                <c:pt idx="3">
                  <c:v>4) New York</c:v>
                </c:pt>
                <c:pt idx="4">
                  <c:v>5) Pennsylvania</c:v>
                </c:pt>
                <c:pt idx="5">
                  <c:v>6) Ohio</c:v>
                </c:pt>
              </c:strCache>
            </c:strRef>
          </c:cat>
          <c:val>
            <c:numRef>
              <c:f>Sheet1!$C$2:$C$7</c:f>
              <c:numCache>
                <c:formatCode>General</c:formatCode>
                <c:ptCount val="6"/>
              </c:numCache>
            </c:numRef>
          </c:val>
          <c:extLst>
            <c:ext xmlns:c16="http://schemas.microsoft.com/office/drawing/2014/chart" uri="{C3380CC4-5D6E-409C-BE32-E72D297353CC}">
              <c16:uniqueId val="{00000001-711C-4518-ACEC-4994FD2B4D2B}"/>
            </c:ext>
          </c:extLst>
        </c:ser>
        <c:ser>
          <c:idx val="2"/>
          <c:order val="2"/>
          <c:tx>
            <c:strRef>
              <c:f>Sheet1!$D$1</c:f>
              <c:strCache>
                <c:ptCount val="1"/>
                <c:pt idx="0">
                  <c:v>Column2</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Sheet1!$A$2:$A$7</c:f>
              <c:strCache>
                <c:ptCount val="6"/>
                <c:pt idx="0">
                  <c:v>1) California</c:v>
                </c:pt>
                <c:pt idx="1">
                  <c:v>2) Florida</c:v>
                </c:pt>
                <c:pt idx="2">
                  <c:v>3) Texas</c:v>
                </c:pt>
                <c:pt idx="3">
                  <c:v>4) New York</c:v>
                </c:pt>
                <c:pt idx="4">
                  <c:v>5) Pennsylvania</c:v>
                </c:pt>
                <c:pt idx="5">
                  <c:v>6) Ohio</c:v>
                </c:pt>
              </c:strCache>
            </c:strRef>
          </c:cat>
          <c:val>
            <c:numRef>
              <c:f>Sheet1!$D$2:$D$7</c:f>
              <c:numCache>
                <c:formatCode>General</c:formatCode>
                <c:ptCount val="6"/>
              </c:numCache>
            </c:numRef>
          </c:val>
          <c:extLst>
            <c:ext xmlns:c16="http://schemas.microsoft.com/office/drawing/2014/chart" uri="{C3380CC4-5D6E-409C-BE32-E72D297353CC}">
              <c16:uniqueId val="{00000002-711C-4518-ACEC-4994FD2B4D2B}"/>
            </c:ext>
          </c:extLst>
        </c:ser>
        <c:dLbls>
          <c:dLblPos val="inEnd"/>
          <c:showLegendKey val="0"/>
          <c:showVal val="1"/>
          <c:showCatName val="0"/>
          <c:showSerName val="0"/>
          <c:showPercent val="0"/>
          <c:showBubbleSize val="0"/>
        </c:dLbls>
        <c:gapWidth val="65"/>
        <c:axId val="502561944"/>
        <c:axId val="502559976"/>
      </c:barChart>
      <c:catAx>
        <c:axId val="50256194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502559976"/>
        <c:crosses val="autoZero"/>
        <c:auto val="1"/>
        <c:lblAlgn val="ctr"/>
        <c:lblOffset val="100"/>
        <c:noMultiLvlLbl val="0"/>
      </c:catAx>
      <c:valAx>
        <c:axId val="502559976"/>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50256194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E3828FC0-9133-48D0-97A6-F1D941AD9215}" type="datetimeFigureOut">
              <a:rPr lang="en-US" smtClean="0"/>
              <a:t>12/5/2019</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DF213A34-71CB-401F-8D71-612DE56B7C56}" type="slidenum">
              <a:rPr lang="en-US" smtClean="0"/>
              <a:t>‹#›</a:t>
            </a:fld>
            <a:endParaRPr lang="en-US"/>
          </a:p>
        </p:txBody>
      </p:sp>
    </p:spTree>
    <p:extLst>
      <p:ext uri="{BB962C8B-B14F-4D97-AF65-F5344CB8AC3E}">
        <p14:creationId xmlns:p14="http://schemas.microsoft.com/office/powerpoint/2010/main" val="2090399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2E7044-5B15-FA4C-9782-C6B151F1EB76}"/>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8AA53036-4AE1-7E49-97D2-94AA00F6E751}"/>
              </a:ext>
            </a:extLst>
          </p:cNvPr>
          <p:cNvSpPr>
            <a:spLocks noGrp="1"/>
          </p:cNvSpPr>
          <p:nvPr>
            <p:ph type="dt" idx="1"/>
          </p:nvPr>
        </p:nvSpPr>
        <p:spPr>
          <a:xfrm>
            <a:off x="3936768" y="0"/>
            <a:ext cx="3011699" cy="463408"/>
          </a:xfrm>
          <a:prstGeom prst="rect">
            <a:avLst/>
          </a:prstGeom>
        </p:spPr>
        <p:txBody>
          <a:bodyPr vert="horz" lIns="92492" tIns="46246" rIns="92492" bIns="46246" rtlCol="0"/>
          <a:lstStyle>
            <a:lvl1pPr algn="r" eaLnBrk="1" fontAlgn="auto" hangingPunct="1">
              <a:spcBef>
                <a:spcPts val="0"/>
              </a:spcBef>
              <a:spcAft>
                <a:spcPts val="0"/>
              </a:spcAft>
              <a:defRPr sz="1200">
                <a:latin typeface="+mn-lt"/>
              </a:defRPr>
            </a:lvl1pPr>
          </a:lstStyle>
          <a:p>
            <a:pPr>
              <a:defRPr/>
            </a:pPr>
            <a:fld id="{EE51AFBC-6736-F84E-B01E-5F0EB7AD03D0}" type="datetimeFigureOut">
              <a:rPr lang="en-US"/>
              <a:pPr>
                <a:defRPr/>
              </a:pPr>
              <a:t>12/5/2019</a:t>
            </a:fld>
            <a:endParaRPr lang="en-US"/>
          </a:p>
        </p:txBody>
      </p:sp>
      <p:sp>
        <p:nvSpPr>
          <p:cNvPr id="4" name="Slide Image Placeholder 3">
            <a:extLst>
              <a:ext uri="{FF2B5EF4-FFF2-40B4-BE49-F238E27FC236}">
                <a16:creationId xmlns:a16="http://schemas.microsoft.com/office/drawing/2014/main" id="{55C5920D-E95B-1B46-A8F5-40BB1238926E}"/>
              </a:ext>
            </a:extLst>
          </p:cNvPr>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pPr lvl="0"/>
            <a:endParaRPr lang="en-US" noProof="0"/>
          </a:p>
        </p:txBody>
      </p:sp>
      <p:sp>
        <p:nvSpPr>
          <p:cNvPr id="5" name="Notes Placeholder 4">
            <a:extLst>
              <a:ext uri="{FF2B5EF4-FFF2-40B4-BE49-F238E27FC236}">
                <a16:creationId xmlns:a16="http://schemas.microsoft.com/office/drawing/2014/main" id="{011DE339-DD0D-2F48-A65E-308B602EA978}"/>
              </a:ext>
            </a:extLst>
          </p:cNvPr>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D9DED5C-BFE0-1546-AA70-83FF5B685270}"/>
              </a:ext>
            </a:extLst>
          </p:cNvPr>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4B0BEBCA-E264-5B4B-A376-4233BDA63C33}"/>
              </a:ext>
            </a:extLst>
          </p:cNvPr>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eaLnBrk="1" fontAlgn="auto" hangingPunct="1">
              <a:spcBef>
                <a:spcPts val="0"/>
              </a:spcBef>
              <a:spcAft>
                <a:spcPts val="0"/>
              </a:spcAft>
              <a:defRPr sz="1200">
                <a:latin typeface="+mn-lt"/>
              </a:defRPr>
            </a:lvl1pPr>
          </a:lstStyle>
          <a:p>
            <a:pPr>
              <a:defRPr/>
            </a:pPr>
            <a:fld id="{1CC06776-B046-B547-9777-FBDFF889AFA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5EB2BDD0-298C-524D-BD6A-B0F14C7C85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0EAFD3ED-7525-8D47-9F3F-E029467633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699" name="Slide Number Placeholder 3">
            <a:extLst>
              <a:ext uri="{FF2B5EF4-FFF2-40B4-BE49-F238E27FC236}">
                <a16:creationId xmlns:a16="http://schemas.microsoft.com/office/drawing/2014/main" id="{0336D17D-058E-6C40-84BE-A2F4A78966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1494" indent="-289036">
              <a:defRPr>
                <a:solidFill>
                  <a:schemeClr val="tx1"/>
                </a:solidFill>
                <a:latin typeface="Calibri" panose="020F0502020204030204" pitchFamily="34" charset="0"/>
              </a:defRPr>
            </a:lvl2pPr>
            <a:lvl3pPr marL="1156145" indent="-231229">
              <a:defRPr>
                <a:solidFill>
                  <a:schemeClr val="tx1"/>
                </a:solidFill>
                <a:latin typeface="Calibri" panose="020F0502020204030204" pitchFamily="34" charset="0"/>
              </a:defRPr>
            </a:lvl3pPr>
            <a:lvl4pPr marL="1618602" indent="-231229">
              <a:defRPr>
                <a:solidFill>
                  <a:schemeClr val="tx1"/>
                </a:solidFill>
                <a:latin typeface="Calibri" panose="020F0502020204030204" pitchFamily="34" charset="0"/>
              </a:defRPr>
            </a:lvl4pPr>
            <a:lvl5pPr marL="2081060" indent="-231229">
              <a:defRPr>
                <a:solidFill>
                  <a:schemeClr val="tx1"/>
                </a:solidFill>
                <a:latin typeface="Calibri" panose="020F0502020204030204" pitchFamily="34" charset="0"/>
              </a:defRPr>
            </a:lvl5pPr>
            <a:lvl6pPr marL="2543518" indent="-231229" eaLnBrk="0" fontAlgn="base" hangingPunct="0">
              <a:spcBef>
                <a:spcPct val="0"/>
              </a:spcBef>
              <a:spcAft>
                <a:spcPct val="0"/>
              </a:spcAft>
              <a:defRPr>
                <a:solidFill>
                  <a:schemeClr val="tx1"/>
                </a:solidFill>
                <a:latin typeface="Calibri" panose="020F0502020204030204" pitchFamily="34" charset="0"/>
              </a:defRPr>
            </a:lvl6pPr>
            <a:lvl7pPr marL="3005976" indent="-231229" eaLnBrk="0" fontAlgn="base" hangingPunct="0">
              <a:spcBef>
                <a:spcPct val="0"/>
              </a:spcBef>
              <a:spcAft>
                <a:spcPct val="0"/>
              </a:spcAft>
              <a:defRPr>
                <a:solidFill>
                  <a:schemeClr val="tx1"/>
                </a:solidFill>
                <a:latin typeface="Calibri" panose="020F0502020204030204" pitchFamily="34" charset="0"/>
              </a:defRPr>
            </a:lvl7pPr>
            <a:lvl8pPr marL="3468434" indent="-231229" eaLnBrk="0" fontAlgn="base" hangingPunct="0">
              <a:spcBef>
                <a:spcPct val="0"/>
              </a:spcBef>
              <a:spcAft>
                <a:spcPct val="0"/>
              </a:spcAft>
              <a:defRPr>
                <a:solidFill>
                  <a:schemeClr val="tx1"/>
                </a:solidFill>
                <a:latin typeface="Calibri" panose="020F0502020204030204" pitchFamily="34" charset="0"/>
              </a:defRPr>
            </a:lvl8pPr>
            <a:lvl9pPr marL="3930891" indent="-23122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F303196-5C5A-034D-9764-0B38F38D2FD5}" type="slidenum">
              <a:rPr lang="en-US" altLang="en-US" smtClean="0"/>
              <a:pPr fontAlgn="base">
                <a:spcBef>
                  <a:spcPct val="0"/>
                </a:spcBef>
                <a:spcAft>
                  <a:spcPct val="0"/>
                </a:spcAft>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7" y="4444861"/>
            <a:ext cx="6096317" cy="3636705"/>
          </a:xfrm>
        </p:spPr>
        <p:txBody>
          <a:bodyPr/>
          <a:lstStyle/>
          <a:p>
            <a:pPr marL="346843" indent="-346843">
              <a:lnSpc>
                <a:spcPct val="107000"/>
              </a:lnSpc>
              <a:spcBef>
                <a:spcPts val="0"/>
              </a:spcBef>
              <a:spcAft>
                <a:spcPts val="0"/>
              </a:spcAft>
              <a:buFont typeface="+mj-lt"/>
              <a:buAutoNum type="arabicPeriod"/>
            </a:pPr>
            <a:r>
              <a:rPr lang="en-US" sz="1000" b="1" dirty="0">
                <a:latin typeface="Georgia" panose="02040502050405020303" pitchFamily="18" charset="0"/>
                <a:ea typeface="Calibri" panose="020F0502020204030204" pitchFamily="34" charset="0"/>
                <a:cs typeface="Times New Roman" panose="02020603050405020304" pitchFamily="18" charset="0"/>
              </a:rPr>
              <a:t>What is Ohio doing to prepare?</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751494" lvl="1" indent="-289036">
              <a:lnSpc>
                <a:spcPct val="107000"/>
              </a:lnSpc>
              <a:spcBef>
                <a:spcPts val="0"/>
              </a:spcBef>
              <a:spcAft>
                <a:spcPts val="0"/>
              </a:spcAft>
              <a:buFont typeface="Times New Roman" panose="02020603050405020304" pitchFamily="18" charset="0"/>
              <a:buAutoNum type="alphaLcPeriod"/>
            </a:pPr>
            <a:r>
              <a:rPr lang="en-US" sz="1000" dirty="0">
                <a:latin typeface="Georgia" panose="02040502050405020303" pitchFamily="18" charset="0"/>
                <a:ea typeface="Calibri" panose="020F0502020204030204" pitchFamily="34" charset="0"/>
                <a:cs typeface="Times New Roman" panose="02020603050405020304" pitchFamily="18" charset="0"/>
              </a:rPr>
              <a:t>The Administration has sought to ‘rebalance’ where long-term care is provided --- reimbursing as much long-term care in the home as in institutional settings.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1156145" lvl="2" indent="-231229">
              <a:lnSpc>
                <a:spcPct val="107000"/>
              </a:lnSpc>
              <a:spcBef>
                <a:spcPts val="0"/>
              </a:spcBef>
              <a:spcAft>
                <a:spcPts val="0"/>
              </a:spcAft>
              <a:buFont typeface="+mj-lt"/>
              <a:buAutoNum type="romanLcPeriod"/>
            </a:pPr>
            <a:r>
              <a:rPr lang="en-US" sz="1000" dirty="0">
                <a:latin typeface="Georgia" panose="02040502050405020303" pitchFamily="18" charset="0"/>
                <a:ea typeface="Calibri" panose="020F0502020204030204" pitchFamily="34" charset="0"/>
                <a:cs typeface="Times New Roman" panose="02020603050405020304" pitchFamily="18" charset="0"/>
              </a:rPr>
              <a:t>Institutional care is costlier both to the consumer and to the state.</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1156145" lvl="2" indent="-231229">
              <a:lnSpc>
                <a:spcPct val="107000"/>
              </a:lnSpc>
              <a:spcBef>
                <a:spcPts val="0"/>
              </a:spcBef>
              <a:spcAft>
                <a:spcPts val="0"/>
              </a:spcAft>
              <a:buFont typeface="+mj-lt"/>
              <a:buAutoNum type="romanLcPeriod"/>
            </a:pPr>
            <a:r>
              <a:rPr lang="en-US" sz="1000" dirty="0">
                <a:latin typeface="Georgia" panose="02040502050405020303" pitchFamily="18" charset="0"/>
                <a:ea typeface="Calibri" panose="020F0502020204030204" pitchFamily="34" charset="0"/>
                <a:cs typeface="Times New Roman" panose="02020603050405020304" pitchFamily="18" charset="0"/>
              </a:rPr>
              <a:t>Consumers typically prefer to receive care in their homes.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751494" lvl="1" indent="-289036">
              <a:lnSpc>
                <a:spcPct val="107000"/>
              </a:lnSpc>
              <a:spcBef>
                <a:spcPts val="0"/>
              </a:spcBef>
              <a:spcAft>
                <a:spcPts val="0"/>
              </a:spcAft>
              <a:buFont typeface="Times New Roman" panose="02020603050405020304" pitchFamily="18" charset="0"/>
              <a:buAutoNum type="alphaLcPeriod"/>
            </a:pPr>
            <a:r>
              <a:rPr lang="en-US" sz="1000" dirty="0">
                <a:latin typeface="Georgia" panose="02040502050405020303" pitchFamily="18" charset="0"/>
                <a:ea typeface="Calibri" panose="020F0502020204030204" pitchFamily="34" charset="0"/>
                <a:cs typeface="Times New Roman" panose="02020603050405020304" pitchFamily="18" charset="0"/>
              </a:rPr>
              <a:t>The General Assembly is working toward increasing payment incentives for providing higher quality outcomes in institutional settings.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751494" lvl="1" indent="-289036">
              <a:lnSpc>
                <a:spcPct val="107000"/>
              </a:lnSpc>
              <a:spcBef>
                <a:spcPts val="0"/>
              </a:spcBef>
              <a:spcAft>
                <a:spcPts val="0"/>
              </a:spcAft>
              <a:buFont typeface="Times New Roman" panose="02020603050405020304" pitchFamily="18" charset="0"/>
              <a:buAutoNum type="alphaLcPeriod"/>
            </a:pPr>
            <a:r>
              <a:rPr lang="en-US" sz="1000" dirty="0">
                <a:latin typeface="Georgia" panose="02040502050405020303" pitchFamily="18" charset="0"/>
                <a:ea typeface="Calibri" panose="020F0502020204030204" pitchFamily="34" charset="0"/>
                <a:cs typeface="Times New Roman" panose="02020603050405020304" pitchFamily="18" charset="0"/>
              </a:rPr>
              <a:t>Ohioans appear to be seeking additional insurance coverage - while LTC insurance has lost some momentum, hybrid life/LTC insurance is growing in popularity.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1156145" lvl="2" indent="-231229">
              <a:lnSpc>
                <a:spcPct val="107000"/>
              </a:lnSpc>
              <a:spcBef>
                <a:spcPts val="0"/>
              </a:spcBef>
              <a:spcAft>
                <a:spcPts val="0"/>
              </a:spcAft>
              <a:buFont typeface="+mj-lt"/>
              <a:buAutoNum type="romanLcPeriod"/>
            </a:pPr>
            <a:r>
              <a:rPr lang="en-US" sz="1000" dirty="0">
                <a:latin typeface="Georgia" panose="02040502050405020303" pitchFamily="18" charset="0"/>
                <a:ea typeface="Calibri" panose="020F0502020204030204" pitchFamily="34" charset="0"/>
                <a:cs typeface="Times New Roman" panose="02020603050405020304" pitchFamily="18" charset="0"/>
              </a:rPr>
              <a:t> 72,736: Number of hybrid life/long-term care policies sold to individuals, 2009.</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1156145" lvl="2" indent="-231229">
              <a:lnSpc>
                <a:spcPct val="107000"/>
              </a:lnSpc>
              <a:spcBef>
                <a:spcPts val="0"/>
              </a:spcBef>
              <a:spcAft>
                <a:spcPts val="0"/>
              </a:spcAft>
              <a:buFont typeface="+mj-lt"/>
              <a:buAutoNum type="romanLcPeriod"/>
            </a:pPr>
            <a:r>
              <a:rPr lang="en-US" sz="1000" dirty="0">
                <a:latin typeface="Georgia" panose="02040502050405020303" pitchFamily="18" charset="0"/>
                <a:ea typeface="Calibri" panose="020F0502020204030204" pitchFamily="34" charset="0"/>
                <a:cs typeface="Times New Roman" panose="02020603050405020304" pitchFamily="18" charset="0"/>
              </a:rPr>
              <a:t>305,068: Number of hybrid life/long-term care policies sold to individuals, 2013.</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1156145" lvl="2" indent="-231229">
              <a:lnSpc>
                <a:spcPct val="107000"/>
              </a:lnSpc>
              <a:spcBef>
                <a:spcPts val="0"/>
              </a:spcBef>
              <a:spcAft>
                <a:spcPts val="0"/>
              </a:spcAft>
              <a:buFont typeface="+mj-lt"/>
              <a:buAutoNum type="romanLcPeriod"/>
            </a:pPr>
            <a:r>
              <a:rPr lang="en-US" sz="1000" dirty="0">
                <a:latin typeface="Georgia" panose="02040502050405020303" pitchFamily="18" charset="0"/>
                <a:ea typeface="Calibri" panose="020F0502020204030204" pitchFamily="34" charset="0"/>
                <a:cs typeface="Times New Roman" panose="02020603050405020304" pitchFamily="18" charset="0"/>
              </a:rPr>
              <a:t>https://www.naic.org/documents/cipr_current_study_160519_ltc_insurance.pdf</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751494" lvl="1" indent="-289036">
              <a:lnSpc>
                <a:spcPct val="107000"/>
              </a:lnSpc>
              <a:spcBef>
                <a:spcPts val="0"/>
              </a:spcBef>
              <a:spcAft>
                <a:spcPts val="0"/>
              </a:spcAft>
              <a:buFont typeface="Times New Roman" panose="02020603050405020304" pitchFamily="18" charset="0"/>
              <a:buAutoNum type="alphaLcPeriod"/>
            </a:pPr>
            <a:r>
              <a:rPr lang="en-US" sz="1000" dirty="0">
                <a:latin typeface="Georgia" panose="02040502050405020303" pitchFamily="18" charset="0"/>
                <a:ea typeface="Calibri" panose="020F0502020204030204" pitchFamily="34" charset="0"/>
                <a:cs typeface="Times New Roman" panose="02020603050405020304" pitchFamily="18" charset="0"/>
              </a:rPr>
              <a:t>Providers are adapting care models to better fit the needs of the baby boomer generation – more active, less institutional care.</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751494" lvl="1" indent="-289036">
              <a:lnSpc>
                <a:spcPct val="107000"/>
              </a:lnSpc>
              <a:spcBef>
                <a:spcPts val="0"/>
              </a:spcBef>
              <a:spcAft>
                <a:spcPts val="0"/>
              </a:spcAft>
              <a:buFont typeface="Times New Roman" panose="02020603050405020304" pitchFamily="18" charset="0"/>
              <a:buAutoNum type="alphaLcPeriod"/>
            </a:pPr>
            <a:r>
              <a:rPr lang="en-US" sz="1000" dirty="0">
                <a:latin typeface="Georgia" panose="02040502050405020303" pitchFamily="18" charset="0"/>
                <a:ea typeface="Calibri" panose="020F0502020204030204" pitchFamily="34" charset="0"/>
                <a:cs typeface="Times New Roman" panose="02020603050405020304" pitchFamily="18" charset="0"/>
              </a:rPr>
              <a:t>Ohio’s Workforce Transformation office and educational institutions are partnering with providers to create new workforce initiatives</a:t>
            </a:r>
          </a:p>
          <a:p>
            <a:pPr marL="751494" lvl="1" indent="-289036">
              <a:lnSpc>
                <a:spcPct val="107000"/>
              </a:lnSpc>
              <a:spcBef>
                <a:spcPts val="0"/>
              </a:spcBef>
              <a:spcAft>
                <a:spcPts val="0"/>
              </a:spcAft>
              <a:buFont typeface="Times New Roman" panose="02020603050405020304" pitchFamily="18" charset="0"/>
              <a:buAutoNum type="alphaLcPeriod"/>
            </a:pPr>
            <a:r>
              <a:rPr lang="en-US" sz="1000" dirty="0">
                <a:latin typeface="Georgia" panose="02040502050405020303" pitchFamily="18" charset="0"/>
                <a:ea typeface="Calibri" panose="020F0502020204030204" pitchFamily="34" charset="0"/>
                <a:cs typeface="Times New Roman" panose="02020603050405020304" pitchFamily="18" charset="0"/>
              </a:rPr>
              <a:t>The longevity economy recognizes that business opportunities surrounding elders are growing.</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751494" lvl="1" indent="-289036">
              <a:lnSpc>
                <a:spcPct val="107000"/>
              </a:lnSpc>
              <a:spcBef>
                <a:spcPts val="0"/>
              </a:spcBef>
              <a:spcAft>
                <a:spcPts val="809"/>
              </a:spcAft>
              <a:buFont typeface="Times New Roman" panose="02020603050405020304" pitchFamily="18" charset="0"/>
              <a:buAutoNum type="alphaLcPeriod"/>
            </a:pPr>
            <a:r>
              <a:rPr lang="en-US" sz="1000" dirty="0">
                <a:latin typeface="Georgia" panose="02040502050405020303" pitchFamily="18" charset="0"/>
                <a:ea typeface="Calibri" panose="020F0502020204030204" pitchFamily="34" charset="0"/>
                <a:cs typeface="Times New Roman" panose="02020603050405020304" pitchFamily="18" charset="0"/>
              </a:rPr>
              <a:t>Longer lifespans mean more opportunities for older adults to engage and stay active in their communities.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1CC06776-B046-B547-9777-FBDFF889AFA6}" type="slidenum">
              <a:rPr lang="en-US" smtClean="0"/>
              <a:pPr>
                <a:defRPr/>
              </a:pPr>
              <a:t>10</a:t>
            </a:fld>
            <a:endParaRPr lang="en-US"/>
          </a:p>
        </p:txBody>
      </p:sp>
    </p:spTree>
    <p:extLst>
      <p:ext uri="{BB962C8B-B14F-4D97-AF65-F5344CB8AC3E}">
        <p14:creationId xmlns:p14="http://schemas.microsoft.com/office/powerpoint/2010/main" val="77594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068388"/>
            <a:ext cx="5543550" cy="3117850"/>
          </a:xfrm>
        </p:spPr>
      </p:sp>
      <p:sp>
        <p:nvSpPr>
          <p:cNvPr id="3" name="Notes Placeholder 2"/>
          <p:cNvSpPr>
            <a:spLocks noGrp="1"/>
          </p:cNvSpPr>
          <p:nvPr>
            <p:ph type="body" idx="1"/>
          </p:nvPr>
        </p:nvSpPr>
        <p:spPr/>
        <p:txBody>
          <a:bodyPr/>
          <a:lstStyle/>
          <a:p>
            <a:pPr marL="346843" indent="-346843">
              <a:lnSpc>
                <a:spcPct val="107000"/>
              </a:lnSpc>
              <a:spcBef>
                <a:spcPts val="0"/>
              </a:spcBef>
              <a:spcAft>
                <a:spcPts val="0"/>
              </a:spcAft>
              <a:buFont typeface="+mj-lt"/>
              <a:buAutoNum type="arabicPeriod"/>
            </a:pPr>
            <a:r>
              <a:rPr lang="en-US" b="1" dirty="0">
                <a:latin typeface="Georgia" panose="02040502050405020303" pitchFamily="18" charset="0"/>
                <a:ea typeface="Calibri" panose="020F0502020204030204" pitchFamily="34" charset="0"/>
                <a:cs typeface="Times New Roman" panose="02020603050405020304" pitchFamily="18" charset="0"/>
              </a:rPr>
              <a:t>What kinds of aging services jobs are needed in my area?</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1494" lvl="1" indent="-289036">
              <a:lnSpc>
                <a:spcPct val="107000"/>
              </a:lnSpc>
              <a:spcBef>
                <a:spcPts val="0"/>
              </a:spcBef>
              <a:spcAft>
                <a:spcPts val="0"/>
              </a:spcAft>
              <a:buFont typeface="Times New Roman" panose="02020603050405020304" pitchFamily="18" charset="0"/>
              <a:buAutoNum type="alphaLcPeriod"/>
            </a:pPr>
            <a:r>
              <a:rPr lang="en-US" dirty="0">
                <a:latin typeface="Georgia" panose="02040502050405020303" pitchFamily="18" charset="0"/>
                <a:ea typeface="Calibri" panose="020F0502020204030204" pitchFamily="34" charset="0"/>
                <a:cs typeface="Times New Roman" panose="02020603050405020304" pitchFamily="18" charset="0"/>
              </a:rPr>
              <a:t>State Tested Nurse Aides (STNAs) are the frontline caregiver positions that are most in need among providers. This is often a first step towards a career in nursing and caregiving – many pathways upward.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56145" lvl="2" indent="-231229">
              <a:lnSpc>
                <a:spcPct val="107000"/>
              </a:lnSpc>
              <a:spcBef>
                <a:spcPts val="0"/>
              </a:spcBef>
              <a:spcAft>
                <a:spcPts val="0"/>
              </a:spcAft>
              <a:buFont typeface="+mj-lt"/>
              <a:buAutoNum type="romanLcPeriod"/>
            </a:pPr>
            <a:r>
              <a:rPr lang="en-US" dirty="0">
                <a:latin typeface="Georgia" panose="02040502050405020303" pitchFamily="18" charset="0"/>
                <a:ea typeface="Calibri" panose="020F0502020204030204" pitchFamily="34" charset="0"/>
                <a:cs typeface="Times New Roman" panose="02020603050405020304" pitchFamily="18" charset="0"/>
              </a:rPr>
              <a:t>A recent study showed that 60% of Ohio long-term care providers had no applicants nor qualified applicants for certain positions. </a:t>
            </a:r>
          </a:p>
          <a:p>
            <a:pPr marL="1156145" lvl="2" indent="-231229">
              <a:lnSpc>
                <a:spcPct val="107000"/>
              </a:lnSpc>
              <a:spcBef>
                <a:spcPts val="0"/>
              </a:spcBef>
              <a:spcAft>
                <a:spcPts val="0"/>
              </a:spcAft>
              <a:buFont typeface="+mj-lt"/>
              <a:buAutoNum type="romanLcPeriod"/>
            </a:pPr>
            <a:r>
              <a:rPr lang="en-US" dirty="0">
                <a:latin typeface="Georgia" panose="02040502050405020303" pitchFamily="18" charset="0"/>
                <a:ea typeface="Calibri" panose="020F0502020204030204" pitchFamily="34" charset="0"/>
                <a:cs typeface="Times New Roman" panose="02020603050405020304" pitchFamily="18" charset="0"/>
              </a:rPr>
              <a:t>Almost all providers are hiring STNAs</a:t>
            </a:r>
          </a:p>
          <a:p>
            <a:pPr marL="698945" lvl="1" indent="-231229">
              <a:lnSpc>
                <a:spcPct val="107000"/>
              </a:lnSpc>
              <a:spcBef>
                <a:spcPts val="0"/>
              </a:spcBef>
              <a:spcAft>
                <a:spcPts val="0"/>
              </a:spcAft>
              <a:buFont typeface="+mj-lt"/>
              <a:buAutoNum type="alphaLcPeriod"/>
            </a:pPr>
            <a:r>
              <a:rPr lang="en-US" dirty="0">
                <a:latin typeface="Georgia" panose="02040502050405020303" pitchFamily="18" charset="0"/>
                <a:ea typeface="Calibri" panose="020F0502020204030204" pitchFamily="34" charset="0"/>
                <a:cs typeface="Times New Roman" panose="02020603050405020304" pitchFamily="18" charset="0"/>
              </a:rPr>
              <a:t>Facilities need more registered nurses (RNs) and other positions across the clinical healthcare spectrum.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1494" lvl="1" indent="-289036">
              <a:lnSpc>
                <a:spcPct val="107000"/>
              </a:lnSpc>
              <a:spcBef>
                <a:spcPts val="0"/>
              </a:spcBef>
              <a:spcAft>
                <a:spcPts val="0"/>
              </a:spcAft>
              <a:buFont typeface="Times New Roman" panose="02020603050405020304" pitchFamily="18" charset="0"/>
              <a:buAutoNum type="alphaLcPeriod"/>
            </a:pPr>
            <a:r>
              <a:rPr lang="en-US" dirty="0">
                <a:latin typeface="Georgia" panose="02040502050405020303" pitchFamily="18" charset="0"/>
                <a:ea typeface="Calibri" panose="020F0502020204030204" pitchFamily="34" charset="0"/>
                <a:cs typeface="Times New Roman" panose="02020603050405020304" pitchFamily="18" charset="0"/>
              </a:rPr>
              <a:t>Long-term care providers also employ culinary and service staff, administrative positions, and many more (21 distinct careers have been identified in LTC)</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56145" lvl="2" indent="-231229">
              <a:lnSpc>
                <a:spcPct val="107000"/>
              </a:lnSpc>
              <a:spcBef>
                <a:spcPts val="0"/>
              </a:spcBef>
              <a:spcAft>
                <a:spcPts val="809"/>
              </a:spcAft>
              <a:buFont typeface="+mj-lt"/>
              <a:buAutoNum type="romanLcPeriod"/>
            </a:pPr>
            <a:r>
              <a:rPr lang="en-US" dirty="0">
                <a:latin typeface="Georgia" panose="02040502050405020303" pitchFamily="18" charset="0"/>
                <a:ea typeface="Calibri" panose="020F0502020204030204" pitchFamily="34" charset="0"/>
                <a:cs typeface="Times New Roman" panose="02020603050405020304" pitchFamily="18" charset="0"/>
              </a:rPr>
              <a:t>Career that love you back</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1CC06776-B046-B547-9777-FBDFF889AFA6}" type="slidenum">
              <a:rPr lang="en-US" smtClean="0"/>
              <a:pPr>
                <a:defRPr/>
              </a:pPr>
              <a:t>11</a:t>
            </a:fld>
            <a:endParaRPr lang="en-US"/>
          </a:p>
        </p:txBody>
      </p:sp>
    </p:spTree>
    <p:extLst>
      <p:ext uri="{BB962C8B-B14F-4D97-AF65-F5344CB8AC3E}">
        <p14:creationId xmlns:p14="http://schemas.microsoft.com/office/powerpoint/2010/main" val="2799789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843" indent="-346843">
              <a:lnSpc>
                <a:spcPct val="107000"/>
              </a:lnSpc>
              <a:spcBef>
                <a:spcPts val="0"/>
              </a:spcBef>
              <a:spcAft>
                <a:spcPts val="0"/>
              </a:spcAft>
              <a:buFont typeface="+mj-lt"/>
              <a:buAutoNum type="arabicPeriod"/>
            </a:pPr>
            <a:r>
              <a:rPr lang="en-US" b="1" dirty="0">
                <a:latin typeface="Georgia" panose="02040502050405020303" pitchFamily="18" charset="0"/>
                <a:ea typeface="Calibri" panose="020F0502020204030204" pitchFamily="34" charset="0"/>
                <a:cs typeface="Times New Roman" panose="02020603050405020304" pitchFamily="18" charset="0"/>
              </a:rPr>
              <a:t>Workforce initiatives underway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1494" lvl="1" indent="-289036">
              <a:lnSpc>
                <a:spcPct val="107000"/>
              </a:lnSpc>
              <a:spcBef>
                <a:spcPts val="0"/>
              </a:spcBef>
              <a:spcAft>
                <a:spcPts val="0"/>
              </a:spcAft>
              <a:buFont typeface="Times New Roman" panose="02020603050405020304" pitchFamily="18" charset="0"/>
              <a:buAutoNum type="alphaLcPeriod"/>
            </a:pPr>
            <a:r>
              <a:rPr lang="en-US" dirty="0">
                <a:latin typeface="Georgia" panose="02040502050405020303" pitchFamily="18" charset="0"/>
                <a:ea typeface="Calibri" panose="020F0502020204030204" pitchFamily="34" charset="0"/>
                <a:cs typeface="Times New Roman" panose="02020603050405020304" pitchFamily="18" charset="0"/>
              </a:rPr>
              <a:t>Providers are acting now to educate, recruit, and inform the workforce of tomorrow.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1494" lvl="1" indent="-289036">
              <a:lnSpc>
                <a:spcPct val="107000"/>
              </a:lnSpc>
              <a:spcBef>
                <a:spcPts val="0"/>
              </a:spcBef>
              <a:spcAft>
                <a:spcPts val="0"/>
              </a:spcAft>
              <a:buFont typeface="Times New Roman" panose="02020603050405020304" pitchFamily="18" charset="0"/>
              <a:buAutoNum type="alphaLcPeriod"/>
            </a:pPr>
            <a:r>
              <a:rPr lang="en-US" dirty="0">
                <a:latin typeface="Georgia" panose="02040502050405020303" pitchFamily="18" charset="0"/>
                <a:ea typeface="Calibri" panose="020F0502020204030204" pitchFamily="34" charset="0"/>
                <a:cs typeface="Times New Roman" panose="02020603050405020304" pitchFamily="18" charset="0"/>
              </a:rPr>
              <a:t>The Department of Labor now provides grant money for the state to implement an expanded apprenticeship program. </a:t>
            </a:r>
          </a:p>
          <a:p>
            <a:pPr marL="751494" lvl="1" indent="-289036">
              <a:lnSpc>
                <a:spcPct val="107000"/>
              </a:lnSpc>
              <a:spcBef>
                <a:spcPts val="0"/>
              </a:spcBef>
              <a:spcAft>
                <a:spcPts val="0"/>
              </a:spcAft>
              <a:buFont typeface="Times New Roman" panose="02020603050405020304" pitchFamily="18" charset="0"/>
              <a:buAutoNum type="alphaLcPeriod"/>
            </a:pPr>
            <a:r>
              <a:rPr lang="en-US" dirty="0" err="1">
                <a:latin typeface="Georgia" panose="02040502050405020303" pitchFamily="18" charset="0"/>
                <a:ea typeface="Calibri" panose="020F0502020204030204" pitchFamily="34" charset="0"/>
                <a:cs typeface="Times New Roman" panose="02020603050405020304" pitchFamily="18" charset="0"/>
              </a:rPr>
              <a:t>LeadingAge</a:t>
            </a:r>
            <a:r>
              <a:rPr lang="en-US" dirty="0">
                <a:latin typeface="Georgia" panose="02040502050405020303" pitchFamily="18" charset="0"/>
                <a:ea typeface="Calibri" panose="020F0502020204030204" pitchFamily="34" charset="0"/>
                <a:cs typeface="Times New Roman" panose="02020603050405020304" pitchFamily="18" charset="0"/>
              </a:rPr>
              <a:t> Ohio identified 11 community colleges to participate, offering students employment as they attend the class and a guaranteed job as an STNA once they finish their class. </a:t>
            </a:r>
          </a:p>
          <a:p>
            <a:pPr marL="1208694" lvl="2" indent="-289036">
              <a:lnSpc>
                <a:spcPct val="107000"/>
              </a:lnSpc>
              <a:spcBef>
                <a:spcPts val="0"/>
              </a:spcBef>
              <a:spcAft>
                <a:spcPts val="0"/>
              </a:spcAft>
              <a:buFont typeface="Times New Roman" panose="02020603050405020304" pitchFamily="18" charset="0"/>
              <a:buAutoNum type="alphaLcPeriod"/>
            </a:pPr>
            <a:r>
              <a:rPr lang="en-US" dirty="0">
                <a:latin typeface="Georgia" panose="02040502050405020303" pitchFamily="18" charset="0"/>
                <a:ea typeface="Calibri" panose="020F0502020204030204" pitchFamily="34" charset="0"/>
                <a:cs typeface="Times New Roman" panose="02020603050405020304" pitchFamily="18" charset="0"/>
              </a:rPr>
              <a:t>Programs have been developed at Columbus State Community College, Lorain County Community College, Sinclair Community College, Edison State Community College, and Cuyahoga Community College. </a:t>
            </a:r>
            <a:endParaRPr lang="en-US" dirty="0"/>
          </a:p>
        </p:txBody>
      </p:sp>
      <p:sp>
        <p:nvSpPr>
          <p:cNvPr id="4" name="Slide Number Placeholder 3"/>
          <p:cNvSpPr>
            <a:spLocks noGrp="1"/>
          </p:cNvSpPr>
          <p:nvPr>
            <p:ph type="sldNum" sz="quarter" idx="10"/>
          </p:nvPr>
        </p:nvSpPr>
        <p:spPr/>
        <p:txBody>
          <a:bodyPr/>
          <a:lstStyle/>
          <a:p>
            <a:pPr>
              <a:defRPr/>
            </a:pPr>
            <a:fld id="{1CC06776-B046-B547-9777-FBDFF889AFA6}" type="slidenum">
              <a:rPr lang="en-US" smtClean="0"/>
              <a:pPr>
                <a:defRPr/>
              </a:pPr>
              <a:t>12</a:t>
            </a:fld>
            <a:endParaRPr lang="en-US"/>
          </a:p>
        </p:txBody>
      </p:sp>
    </p:spTree>
    <p:extLst>
      <p:ext uri="{BB962C8B-B14F-4D97-AF65-F5344CB8AC3E}">
        <p14:creationId xmlns:p14="http://schemas.microsoft.com/office/powerpoint/2010/main" val="564801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51494" lvl="1" indent="-289036">
              <a:lnSpc>
                <a:spcPct val="107000"/>
              </a:lnSpc>
              <a:spcBef>
                <a:spcPts val="0"/>
              </a:spcBef>
              <a:spcAft>
                <a:spcPts val="0"/>
              </a:spcAft>
              <a:buFont typeface="Times New Roman" panose="02020603050405020304" pitchFamily="18" charset="0"/>
              <a:buAutoNum type="alphaLcPeriod"/>
            </a:pPr>
            <a:r>
              <a:rPr lang="en-US" dirty="0">
                <a:latin typeface="Georgia" panose="02040502050405020303" pitchFamily="18" charset="0"/>
                <a:ea typeface="Calibri" panose="020F0502020204030204" pitchFamily="34" charset="0"/>
                <a:cs typeface="Times New Roman" panose="02020603050405020304" pitchFamily="18" charset="0"/>
              </a:rPr>
              <a:t>The Careers That Love You Back campaign showcases 21 distinct career options in the fields of aging services and post-acute care.</a:t>
            </a:r>
          </a:p>
          <a:p>
            <a:pPr marL="751494" lvl="1" indent="-289036">
              <a:lnSpc>
                <a:spcPct val="107000"/>
              </a:lnSpc>
              <a:spcBef>
                <a:spcPts val="0"/>
              </a:spcBef>
              <a:spcAft>
                <a:spcPts val="0"/>
              </a:spcAft>
              <a:buFont typeface="Times New Roman" panose="02020603050405020304" pitchFamily="18" charset="0"/>
              <a:buAutoNum type="alphaLcPeriod"/>
            </a:pPr>
            <a:r>
              <a:rPr lang="en-US" dirty="0">
                <a:latin typeface="Georgia" panose="02040502050405020303" pitchFamily="18" charset="0"/>
                <a:ea typeface="Calibri" panose="020F0502020204030204" pitchFamily="34" charset="0"/>
                <a:cs typeface="Times New Roman" panose="02020603050405020304" pitchFamily="18" charset="0"/>
              </a:rPr>
              <a:t>Using a poster series, this program fosters an early awareness and interest in the field of aging services in K-6 grades, laying the foundation for later career readiness and training. </a:t>
            </a:r>
          </a:p>
          <a:p>
            <a:pPr marL="751494" lvl="1" indent="-289036">
              <a:lnSpc>
                <a:spcPct val="107000"/>
              </a:lnSpc>
              <a:spcBef>
                <a:spcPts val="0"/>
              </a:spcBef>
              <a:spcAft>
                <a:spcPts val="0"/>
              </a:spcAft>
              <a:buFont typeface="Times New Roman" panose="02020603050405020304" pitchFamily="18" charset="0"/>
              <a:buAutoNum type="alphaLcPeriod"/>
            </a:pPr>
            <a:r>
              <a:rPr lang="en-US" dirty="0">
                <a:latin typeface="Georgia" panose="02040502050405020303" pitchFamily="18" charset="0"/>
                <a:ea typeface="Calibri" panose="020F0502020204030204" pitchFamily="34" charset="0"/>
                <a:cs typeface="Times New Roman" panose="02020603050405020304" pitchFamily="18" charset="0"/>
              </a:rPr>
              <a:t>The examples vary across a full range of jobs and the program includes a teacher’s guide and instructions for approaching school districts served by members’ employees. </a:t>
            </a:r>
            <a:endParaRPr lang="en-US" dirty="0"/>
          </a:p>
        </p:txBody>
      </p:sp>
      <p:sp>
        <p:nvSpPr>
          <p:cNvPr id="4" name="Slide Number Placeholder 3"/>
          <p:cNvSpPr>
            <a:spLocks noGrp="1"/>
          </p:cNvSpPr>
          <p:nvPr>
            <p:ph type="sldNum" sz="quarter" idx="10"/>
          </p:nvPr>
        </p:nvSpPr>
        <p:spPr/>
        <p:txBody>
          <a:bodyPr/>
          <a:lstStyle/>
          <a:p>
            <a:pPr>
              <a:defRPr/>
            </a:pPr>
            <a:fld id="{1CC06776-B046-B547-9777-FBDFF889AFA6}" type="slidenum">
              <a:rPr lang="en-US" smtClean="0"/>
              <a:pPr>
                <a:defRPr/>
              </a:pPr>
              <a:t>13</a:t>
            </a:fld>
            <a:endParaRPr lang="en-US"/>
          </a:p>
        </p:txBody>
      </p:sp>
    </p:spTree>
    <p:extLst>
      <p:ext uri="{BB962C8B-B14F-4D97-AF65-F5344CB8AC3E}">
        <p14:creationId xmlns:p14="http://schemas.microsoft.com/office/powerpoint/2010/main" val="1145571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51494" lvl="1" indent="-289036">
              <a:lnSpc>
                <a:spcPct val="107000"/>
              </a:lnSpc>
              <a:spcBef>
                <a:spcPts val="0"/>
              </a:spcBef>
              <a:spcAft>
                <a:spcPts val="0"/>
              </a:spcAft>
              <a:buFont typeface="Times New Roman" panose="02020603050405020304" pitchFamily="18" charset="0"/>
              <a:buAutoNum type="alphaLcPeriod"/>
            </a:pPr>
            <a:r>
              <a:rPr lang="en-US" dirty="0">
                <a:latin typeface="Georgia" panose="02040502050405020303" pitchFamily="18" charset="0"/>
                <a:ea typeface="Calibri" panose="020F0502020204030204" pitchFamily="34" charset="0"/>
                <a:cs typeface="Times New Roman" panose="02020603050405020304" pitchFamily="18" charset="0"/>
              </a:rPr>
              <a:t>Ohio State has developed curriculum for an elder care and dementia care certification program for all students.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56145" lvl="2" indent="-231229">
              <a:lnSpc>
                <a:spcPct val="107000"/>
              </a:lnSpc>
              <a:spcBef>
                <a:spcPts val="0"/>
              </a:spcBef>
              <a:spcAft>
                <a:spcPts val="0"/>
              </a:spcAft>
              <a:buFont typeface="+mj-lt"/>
              <a:buAutoNum type="romanLcPeriod"/>
            </a:pPr>
            <a:r>
              <a:rPr lang="en-US" dirty="0">
                <a:latin typeface="Georgia" panose="02040502050405020303" pitchFamily="18" charset="0"/>
                <a:ea typeface="Calibri" panose="020F0502020204030204" pitchFamily="34" charset="0"/>
                <a:cs typeface="Times New Roman" panose="02020603050405020304" pitchFamily="18" charset="0"/>
              </a:rPr>
              <a:t>Currently offered to students at Vanguard-Sentinel Career &amp; Technology Center in Tiffin in partnership with Good Shepherd Home in Fostoria</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56145" lvl="2" indent="-231229">
              <a:lnSpc>
                <a:spcPct val="107000"/>
              </a:lnSpc>
              <a:spcBef>
                <a:spcPts val="0"/>
              </a:spcBef>
              <a:spcAft>
                <a:spcPts val="0"/>
              </a:spcAft>
              <a:buFont typeface="+mj-lt"/>
              <a:buAutoNum type="romanLcPeriod"/>
            </a:pPr>
            <a:r>
              <a:rPr lang="en-US" dirty="0">
                <a:latin typeface="Georgia" panose="02040502050405020303" pitchFamily="18" charset="0"/>
                <a:ea typeface="Calibri" panose="020F0502020204030204" pitchFamily="34" charset="0"/>
                <a:cs typeface="Times New Roman" panose="02020603050405020304" pitchFamily="18" charset="0"/>
              </a:rPr>
              <a:t>Pursuing expansion to career centers and high schools statewide as an intro into aging services.</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1CC06776-B046-B547-9777-FBDFF889AFA6}" type="slidenum">
              <a:rPr lang="en-US" smtClean="0"/>
              <a:pPr>
                <a:defRPr/>
              </a:pPr>
              <a:t>14</a:t>
            </a:fld>
            <a:endParaRPr lang="en-US"/>
          </a:p>
        </p:txBody>
      </p:sp>
    </p:spTree>
    <p:extLst>
      <p:ext uri="{BB962C8B-B14F-4D97-AF65-F5344CB8AC3E}">
        <p14:creationId xmlns:p14="http://schemas.microsoft.com/office/powerpoint/2010/main" val="530140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51494" lvl="1" indent="-289036" defTabSz="924916">
              <a:lnSpc>
                <a:spcPct val="107000"/>
              </a:lnSpc>
              <a:spcBef>
                <a:spcPts val="0"/>
              </a:spcBef>
              <a:spcAft>
                <a:spcPts val="0"/>
              </a:spcAft>
              <a:buFont typeface="Times New Roman" panose="02020603050405020304" pitchFamily="18" charset="0"/>
              <a:buAutoNum type="alphaLcPeriod"/>
              <a:defRPr/>
            </a:pPr>
            <a:r>
              <a:rPr lang="en-US" dirty="0">
                <a:solidFill>
                  <a:prstClr val="black"/>
                </a:solidFill>
                <a:latin typeface="Georgia" panose="02040502050405020303" pitchFamily="18" charset="0"/>
                <a:ea typeface="Calibri" panose="020F0502020204030204" pitchFamily="34" charset="0"/>
                <a:cs typeface="Times New Roman" panose="02020603050405020304" pitchFamily="18" charset="0"/>
              </a:rPr>
              <a:t>Employer Resource Networks (ERN®) foster business engagement and provide tools for employees to navigate challenges to their successful employment (transportation, child care, domestic abuse, payday shortfalls, and more).  </a:t>
            </a:r>
          </a:p>
          <a:p>
            <a:pPr marL="751494" lvl="1" indent="-289036" defTabSz="924916">
              <a:lnSpc>
                <a:spcPct val="107000"/>
              </a:lnSpc>
              <a:spcBef>
                <a:spcPts val="0"/>
              </a:spcBef>
              <a:spcAft>
                <a:spcPts val="0"/>
              </a:spcAft>
              <a:buFont typeface="Times New Roman" panose="02020603050405020304" pitchFamily="18" charset="0"/>
              <a:buAutoNum type="alphaLcPeriod"/>
              <a:defRPr/>
            </a:pPr>
            <a:r>
              <a:rPr lang="en-US" dirty="0">
                <a:solidFill>
                  <a:prstClr val="black"/>
                </a:solidFill>
                <a:latin typeface="Georgia" panose="02040502050405020303" pitchFamily="18" charset="0"/>
                <a:ea typeface="Calibri" panose="020F0502020204030204" pitchFamily="34" charset="0"/>
                <a:cs typeface="Times New Roman" panose="02020603050405020304" pitchFamily="18" charset="0"/>
              </a:rPr>
              <a:t>ERN® program is working with </a:t>
            </a:r>
            <a:r>
              <a:rPr lang="en-US" dirty="0" err="1">
                <a:solidFill>
                  <a:prstClr val="black"/>
                </a:solidFill>
                <a:latin typeface="Georgia" panose="02040502050405020303" pitchFamily="18" charset="0"/>
                <a:ea typeface="Calibri" panose="020F0502020204030204" pitchFamily="34" charset="0"/>
                <a:cs typeface="Times New Roman" panose="02020603050405020304" pitchFamily="18" charset="0"/>
              </a:rPr>
              <a:t>LeadingAge</a:t>
            </a:r>
            <a:r>
              <a:rPr lang="en-US" dirty="0">
                <a:solidFill>
                  <a:prstClr val="black"/>
                </a:solidFill>
                <a:latin typeface="Georgia" panose="02040502050405020303" pitchFamily="18" charset="0"/>
                <a:ea typeface="Calibri" panose="020F0502020204030204" pitchFamily="34" charset="0"/>
                <a:cs typeface="Times New Roman" panose="02020603050405020304" pitchFamily="18" charset="0"/>
              </a:rPr>
              <a:t> Ohio as a partner to help foster growth across Ohio. </a:t>
            </a:r>
          </a:p>
          <a:p>
            <a:pPr marL="751494" lvl="1" indent="-289036" defTabSz="924916">
              <a:lnSpc>
                <a:spcPct val="107000"/>
              </a:lnSpc>
              <a:spcBef>
                <a:spcPts val="0"/>
              </a:spcBef>
              <a:spcAft>
                <a:spcPts val="0"/>
              </a:spcAft>
              <a:buFont typeface="Times New Roman" panose="02020603050405020304" pitchFamily="18" charset="0"/>
              <a:buAutoNum type="alphaLcPeriod"/>
              <a:defRPr/>
            </a:pPr>
            <a:r>
              <a:rPr lang="en-US" dirty="0">
                <a:solidFill>
                  <a:prstClr val="black"/>
                </a:solidFill>
                <a:latin typeface="Georgia" panose="02040502050405020303" pitchFamily="18" charset="0"/>
                <a:ea typeface="Calibri" panose="020F0502020204030204" pitchFamily="34" charset="0"/>
                <a:cs typeface="Times New Roman" panose="02020603050405020304" pitchFamily="18" charset="0"/>
              </a:rPr>
              <a:t>In some cases, county United Ways have been the facilitator of these outside-of-work supports. </a:t>
            </a:r>
          </a:p>
          <a:p>
            <a:pPr marL="751494" lvl="1" indent="-289036" defTabSz="924916">
              <a:lnSpc>
                <a:spcPct val="107000"/>
              </a:lnSpc>
              <a:spcBef>
                <a:spcPts val="0"/>
              </a:spcBef>
              <a:spcAft>
                <a:spcPts val="0"/>
              </a:spcAft>
              <a:buFont typeface="Times New Roman" panose="02020603050405020304" pitchFamily="18" charset="0"/>
              <a:buAutoNum type="alphaLcPeriod"/>
              <a:defRPr/>
            </a:pPr>
            <a:r>
              <a:rPr lang="en-US" dirty="0" err="1">
                <a:latin typeface="Georgia" panose="02040502050405020303" pitchFamily="18" charset="0"/>
                <a:ea typeface="Calibri" panose="020F0502020204030204" pitchFamily="34" charset="0"/>
                <a:cs typeface="Times New Roman" panose="02020603050405020304" pitchFamily="18" charset="0"/>
              </a:rPr>
              <a:t>LeadingAge</a:t>
            </a:r>
            <a:r>
              <a:rPr lang="en-US" dirty="0">
                <a:latin typeface="Georgia" panose="02040502050405020303" pitchFamily="18" charset="0"/>
                <a:ea typeface="Calibri" panose="020F0502020204030204" pitchFamily="34" charset="0"/>
                <a:cs typeface="Times New Roman" panose="02020603050405020304" pitchFamily="18" charset="0"/>
              </a:rPr>
              <a:t> Ohio provides Frontline Supervisor Training to share leadership principles and best practices that can be consistently applied by supervisors.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56145" lvl="2" indent="-231229">
              <a:lnSpc>
                <a:spcPct val="107000"/>
              </a:lnSpc>
              <a:spcBef>
                <a:spcPts val="0"/>
              </a:spcBef>
              <a:spcAft>
                <a:spcPts val="809"/>
              </a:spcAft>
              <a:buFont typeface="+mj-lt"/>
              <a:buAutoNum type="romanLcPeriod"/>
            </a:pPr>
            <a:r>
              <a:rPr lang="en-US" dirty="0">
                <a:latin typeface="Georgia" panose="02040502050405020303" pitchFamily="18" charset="0"/>
                <a:ea typeface="Calibri" panose="020F0502020204030204" pitchFamily="34" charset="0"/>
                <a:cs typeface="Times New Roman" panose="02020603050405020304" pitchFamily="18" charset="0"/>
              </a:rPr>
              <a:t> Provides a strong foundation to build a work environment that maintains respect, trust, and accountability.</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1CC06776-B046-B547-9777-FBDFF889AFA6}" type="slidenum">
              <a:rPr lang="en-US" smtClean="0"/>
              <a:pPr>
                <a:defRPr/>
              </a:pPr>
              <a:t>15</a:t>
            </a:fld>
            <a:endParaRPr lang="en-US"/>
          </a:p>
        </p:txBody>
      </p:sp>
    </p:spTree>
    <p:extLst>
      <p:ext uri="{BB962C8B-B14F-4D97-AF65-F5344CB8AC3E}">
        <p14:creationId xmlns:p14="http://schemas.microsoft.com/office/powerpoint/2010/main" val="4194569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843" indent="-346843">
              <a:lnSpc>
                <a:spcPct val="107000"/>
              </a:lnSpc>
              <a:spcBef>
                <a:spcPts val="0"/>
              </a:spcBef>
              <a:spcAft>
                <a:spcPts val="0"/>
              </a:spcAft>
              <a:buFont typeface="+mj-lt"/>
              <a:buAutoNum type="arabicPeriod"/>
            </a:pPr>
            <a:r>
              <a:rPr lang="en-US" b="1" dirty="0">
                <a:latin typeface="Georgia" panose="02040502050405020303" pitchFamily="18" charset="0"/>
                <a:ea typeface="Calibri" panose="020F0502020204030204" pitchFamily="34" charset="0"/>
                <a:cs typeface="Times New Roman" panose="02020603050405020304" pitchFamily="18" charset="0"/>
              </a:rPr>
              <a:t>What is LeadingAge Ohio?</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1494" lvl="1" indent="-289036">
              <a:lnSpc>
                <a:spcPct val="107000"/>
              </a:lnSpc>
              <a:spcBef>
                <a:spcPts val="0"/>
              </a:spcBef>
              <a:spcAft>
                <a:spcPts val="0"/>
              </a:spcAft>
              <a:buFont typeface="Times New Roman" panose="02020603050405020304" pitchFamily="18" charset="0"/>
              <a:buAutoNum type="alphaLcPeriod"/>
            </a:pPr>
            <a:r>
              <a:rPr lang="en-US" dirty="0">
                <a:latin typeface="Georgia" panose="02040502050405020303" pitchFamily="18" charset="0"/>
                <a:ea typeface="Calibri" panose="020F0502020204030204" pitchFamily="34" charset="0"/>
                <a:cs typeface="Times New Roman" panose="02020603050405020304" pitchFamily="18" charset="0"/>
              </a:rPr>
              <a:t>LeadingAge Ohio is a nonprofit trade association that represents over 400 long-term care organizations and post-acute providers, as well as those providing ancillary health care and housing services, in more than 150 Ohio towns and cities.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1494" lvl="1" indent="-289036">
              <a:lnSpc>
                <a:spcPct val="107000"/>
              </a:lnSpc>
              <a:spcBef>
                <a:spcPts val="0"/>
              </a:spcBef>
              <a:spcAft>
                <a:spcPts val="0"/>
              </a:spcAft>
              <a:buFont typeface="Times New Roman" panose="02020603050405020304" pitchFamily="18" charset="0"/>
              <a:buAutoNum type="alphaLcPeriod"/>
            </a:pPr>
            <a:r>
              <a:rPr lang="en-US" dirty="0">
                <a:latin typeface="Georgia" panose="02040502050405020303" pitchFamily="18" charset="0"/>
                <a:ea typeface="Calibri" panose="020F0502020204030204" pitchFamily="34" charset="0"/>
                <a:cs typeface="Times New Roman" panose="02020603050405020304" pitchFamily="18" charset="0"/>
              </a:rPr>
              <a:t>The continuum of care reflected by the member organizations serve an estimated 400,000 elderly Ohioans annually and employ more than 35,000 persons statewide.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1494" lvl="1" indent="-289036">
              <a:lnSpc>
                <a:spcPct val="107000"/>
              </a:lnSpc>
              <a:spcBef>
                <a:spcPts val="0"/>
              </a:spcBef>
              <a:spcAft>
                <a:spcPts val="809"/>
              </a:spcAft>
              <a:buFont typeface="Times New Roman" panose="02020603050405020304" pitchFamily="18" charset="0"/>
              <a:buAutoNum type="alphaLcPeriod"/>
            </a:pPr>
            <a:r>
              <a:rPr lang="en-US" dirty="0">
                <a:latin typeface="Georgia" panose="02040502050405020303" pitchFamily="18" charset="0"/>
                <a:ea typeface="Calibri" panose="020F0502020204030204" pitchFamily="34" charset="0"/>
                <a:cs typeface="Times New Roman" panose="02020603050405020304" pitchFamily="18" charset="0"/>
              </a:rPr>
              <a:t>We provide advocacy support, professional education and regulatory guidance to our members.</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1CC06776-B046-B547-9777-FBDFF889AFA6}" type="slidenum">
              <a:rPr lang="en-US" smtClean="0"/>
              <a:pPr>
                <a:defRPr/>
              </a:pPr>
              <a:t>16</a:t>
            </a:fld>
            <a:endParaRPr lang="en-US"/>
          </a:p>
        </p:txBody>
      </p:sp>
    </p:spTree>
    <p:extLst>
      <p:ext uri="{BB962C8B-B14F-4D97-AF65-F5344CB8AC3E}">
        <p14:creationId xmlns:p14="http://schemas.microsoft.com/office/powerpoint/2010/main" val="4057255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B16F2183-EB4E-1148-AC95-DE5C371A30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7439B6AE-4810-024F-B499-86E69433A1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6843" indent="-346843">
              <a:lnSpc>
                <a:spcPct val="107000"/>
              </a:lnSpc>
              <a:spcBef>
                <a:spcPts val="0"/>
              </a:spcBef>
              <a:spcAft>
                <a:spcPts val="0"/>
              </a:spcAft>
              <a:buFont typeface="+mj-lt"/>
              <a:buAutoNum type="arabicPeriod"/>
            </a:pPr>
            <a:r>
              <a:rPr lang="en-US" b="1" dirty="0">
                <a:latin typeface="Georgia" panose="02040502050405020303" pitchFamily="18" charset="0"/>
                <a:ea typeface="Calibri" panose="020F0502020204030204" pitchFamily="34" charset="0"/>
                <a:cs typeface="Times New Roman" panose="02020603050405020304" pitchFamily="18" charset="0"/>
              </a:rPr>
              <a:t>Ohio is home to the 6</a:t>
            </a:r>
            <a:r>
              <a:rPr lang="en-US" b="1" baseline="30000" dirty="0">
                <a:latin typeface="Georgia" panose="02040502050405020303" pitchFamily="18" charset="0"/>
                <a:ea typeface="Calibri" panose="020F0502020204030204" pitchFamily="34" charset="0"/>
                <a:cs typeface="Times New Roman" panose="02020603050405020304" pitchFamily="18" charset="0"/>
              </a:rPr>
              <a:t>th</a:t>
            </a:r>
            <a:r>
              <a:rPr lang="en-US" b="1" dirty="0">
                <a:latin typeface="Georgia" panose="02040502050405020303" pitchFamily="18" charset="0"/>
                <a:ea typeface="Calibri" panose="020F0502020204030204" pitchFamily="34" charset="0"/>
                <a:cs typeface="Times New Roman" panose="02020603050405020304" pitchFamily="18" charset="0"/>
              </a:rPr>
              <a:t> highest population of older adults in the nation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1494" lvl="1" indent="-289036">
              <a:lnSpc>
                <a:spcPct val="107000"/>
              </a:lnSpc>
              <a:spcBef>
                <a:spcPts val="0"/>
              </a:spcBef>
              <a:spcAft>
                <a:spcPts val="0"/>
              </a:spcAft>
              <a:buFont typeface="Times New Roman" panose="02020603050405020304" pitchFamily="18" charset="0"/>
              <a:buAutoNum type="alphaLcPeriod"/>
            </a:pPr>
            <a:r>
              <a:rPr lang="en-US" dirty="0">
                <a:latin typeface="Georgia" panose="02040502050405020303" pitchFamily="18" charset="0"/>
                <a:ea typeface="Calibri" panose="020F0502020204030204" pitchFamily="34" charset="0"/>
                <a:cs typeface="Times New Roman" panose="02020603050405020304" pitchFamily="18" charset="0"/>
              </a:rPr>
              <a:t>Current Ohio stats (from Columbus Dispatch): according to census population estimates released in June 2019, 13 of Ohio’s 88 counties already had more people of retirement age in 2018 than they had children. In 2017 it was nine counties. In 2010, only Noble County in southeast Ohio had experienced what some call “the flip.” </a:t>
            </a:r>
            <a:endParaRPr lang="en-US" dirty="0">
              <a:latin typeface="Calibri" panose="020F0502020204030204" pitchFamily="34" charset="0"/>
              <a:ea typeface="Calibri" panose="020F0502020204030204" pitchFamily="34" charset="0"/>
              <a:cs typeface="Times New Roman" panose="02020603050405020304" pitchFamily="18" charset="0"/>
            </a:endParaRPr>
          </a:p>
          <a:p>
            <a:pPr eaLnBrk="1" hangingPunct="1">
              <a:spcBef>
                <a:spcPct val="0"/>
              </a:spcBef>
            </a:pPr>
            <a:endParaRPr lang="en-US" altLang="en-US" dirty="0"/>
          </a:p>
        </p:txBody>
      </p:sp>
      <p:sp>
        <p:nvSpPr>
          <p:cNvPr id="31747" name="Slide Number Placeholder 3">
            <a:extLst>
              <a:ext uri="{FF2B5EF4-FFF2-40B4-BE49-F238E27FC236}">
                <a16:creationId xmlns:a16="http://schemas.microsoft.com/office/drawing/2014/main" id="{70A86763-68A0-DF4D-837B-BAEACEF9F1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1494" indent="-289036">
              <a:defRPr>
                <a:solidFill>
                  <a:schemeClr val="tx1"/>
                </a:solidFill>
                <a:latin typeface="Calibri" panose="020F0502020204030204" pitchFamily="34" charset="0"/>
              </a:defRPr>
            </a:lvl2pPr>
            <a:lvl3pPr marL="1156145" indent="-231229">
              <a:defRPr>
                <a:solidFill>
                  <a:schemeClr val="tx1"/>
                </a:solidFill>
                <a:latin typeface="Calibri" panose="020F0502020204030204" pitchFamily="34" charset="0"/>
              </a:defRPr>
            </a:lvl3pPr>
            <a:lvl4pPr marL="1618602" indent="-231229">
              <a:defRPr>
                <a:solidFill>
                  <a:schemeClr val="tx1"/>
                </a:solidFill>
                <a:latin typeface="Calibri" panose="020F0502020204030204" pitchFamily="34" charset="0"/>
              </a:defRPr>
            </a:lvl4pPr>
            <a:lvl5pPr marL="2081060" indent="-231229">
              <a:defRPr>
                <a:solidFill>
                  <a:schemeClr val="tx1"/>
                </a:solidFill>
                <a:latin typeface="Calibri" panose="020F0502020204030204" pitchFamily="34" charset="0"/>
              </a:defRPr>
            </a:lvl5pPr>
            <a:lvl6pPr marL="2543518" indent="-231229" eaLnBrk="0" fontAlgn="base" hangingPunct="0">
              <a:spcBef>
                <a:spcPct val="0"/>
              </a:spcBef>
              <a:spcAft>
                <a:spcPct val="0"/>
              </a:spcAft>
              <a:defRPr>
                <a:solidFill>
                  <a:schemeClr val="tx1"/>
                </a:solidFill>
                <a:latin typeface="Calibri" panose="020F0502020204030204" pitchFamily="34" charset="0"/>
              </a:defRPr>
            </a:lvl6pPr>
            <a:lvl7pPr marL="3005976" indent="-231229" eaLnBrk="0" fontAlgn="base" hangingPunct="0">
              <a:spcBef>
                <a:spcPct val="0"/>
              </a:spcBef>
              <a:spcAft>
                <a:spcPct val="0"/>
              </a:spcAft>
              <a:defRPr>
                <a:solidFill>
                  <a:schemeClr val="tx1"/>
                </a:solidFill>
                <a:latin typeface="Calibri" panose="020F0502020204030204" pitchFamily="34" charset="0"/>
              </a:defRPr>
            </a:lvl7pPr>
            <a:lvl8pPr marL="3468434" indent="-231229" eaLnBrk="0" fontAlgn="base" hangingPunct="0">
              <a:spcBef>
                <a:spcPct val="0"/>
              </a:spcBef>
              <a:spcAft>
                <a:spcPct val="0"/>
              </a:spcAft>
              <a:defRPr>
                <a:solidFill>
                  <a:schemeClr val="tx1"/>
                </a:solidFill>
                <a:latin typeface="Calibri" panose="020F0502020204030204" pitchFamily="34" charset="0"/>
              </a:defRPr>
            </a:lvl8pPr>
            <a:lvl9pPr marL="3930891" indent="-23122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A118B47-EF0D-8A46-86C4-3F68D3BB9F77}" type="slidenum">
              <a:rPr lang="en-US" altLang="en-US" smtClean="0"/>
              <a:pPr fontAlgn="base">
                <a:spcBef>
                  <a:spcPct val="0"/>
                </a:spcBef>
                <a:spcAft>
                  <a:spcPct val="0"/>
                </a:spcAft>
              </a:pPr>
              <a:t>2</a:t>
            </a:fld>
            <a:endParaRPr lang="en-US" altLang="en-US"/>
          </a:p>
        </p:txBody>
      </p:sp>
    </p:spTree>
    <p:extLst>
      <p:ext uri="{BB962C8B-B14F-4D97-AF65-F5344CB8AC3E}">
        <p14:creationId xmlns:p14="http://schemas.microsoft.com/office/powerpoint/2010/main" val="1594692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B16F2183-EB4E-1148-AC95-DE5C371A30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7439B6AE-4810-024F-B499-86E69433A1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751494" lvl="1" indent="-289036">
              <a:lnSpc>
                <a:spcPct val="107000"/>
              </a:lnSpc>
              <a:spcBef>
                <a:spcPts val="0"/>
              </a:spcBef>
              <a:spcAft>
                <a:spcPts val="0"/>
              </a:spcAft>
              <a:buFont typeface="Times New Roman" panose="02020603050405020304" pitchFamily="18" charset="0"/>
              <a:buAutoNum type="alphaLcPeriod"/>
            </a:pPr>
            <a:r>
              <a:rPr lang="en-US" dirty="0">
                <a:latin typeface="Georgia" panose="02040502050405020303" pitchFamily="18" charset="0"/>
                <a:ea typeface="Calibri" panose="020F0502020204030204" pitchFamily="34" charset="0"/>
                <a:cs typeface="Times New Roman" panose="02020603050405020304" pitchFamily="18" charset="0"/>
              </a:rPr>
              <a:t>Projected Ohio stats: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56145" lvl="2" indent="-231229">
              <a:lnSpc>
                <a:spcPct val="107000"/>
              </a:lnSpc>
              <a:spcBef>
                <a:spcPts val="0"/>
              </a:spcBef>
              <a:spcAft>
                <a:spcPts val="0"/>
              </a:spcAft>
              <a:buFont typeface="+mj-lt"/>
              <a:buAutoNum type="romanLcPeriod"/>
            </a:pPr>
            <a:r>
              <a:rPr lang="en-US" dirty="0">
                <a:latin typeface="Georgia" panose="02040502050405020303" pitchFamily="18" charset="0"/>
                <a:ea typeface="Calibri" panose="020F0502020204030204" pitchFamily="34" charset="0"/>
                <a:cs typeface="Times New Roman" panose="02020603050405020304" pitchFamily="18" charset="0"/>
              </a:rPr>
              <a:t>Scripps heat maps of aging in Ohio counties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56145" lvl="2" indent="-231229">
              <a:lnSpc>
                <a:spcPct val="107000"/>
              </a:lnSpc>
              <a:spcBef>
                <a:spcPts val="0"/>
              </a:spcBef>
              <a:spcAft>
                <a:spcPts val="0"/>
              </a:spcAft>
              <a:buFont typeface="+mj-lt"/>
              <a:buAutoNum type="romanLcPeriod"/>
            </a:pPr>
            <a:r>
              <a:rPr lang="en-US" dirty="0">
                <a:latin typeface="Georgia" panose="02040502050405020303" pitchFamily="18" charset="0"/>
                <a:ea typeface="Calibri" panose="020F0502020204030204" pitchFamily="34" charset="0"/>
                <a:cs typeface="Times New Roman" panose="02020603050405020304" pitchFamily="18" charset="0"/>
              </a:rPr>
              <a:t>(From Cleveland Plain Dealer) The number of Ohio counties where </a:t>
            </a:r>
            <a:r>
              <a:rPr lang="en-US" b="1" dirty="0">
                <a:latin typeface="Georgia" panose="02040502050405020303" pitchFamily="18" charset="0"/>
                <a:ea typeface="Calibri" panose="020F0502020204030204" pitchFamily="34" charset="0"/>
                <a:cs typeface="Times New Roman" panose="02020603050405020304" pitchFamily="18" charset="0"/>
              </a:rPr>
              <a:t>there are more people 60 and older than there are residents under age 20 has grown from none in 2000 to what likely will be well more than half of the state in 2020.</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1208694" lvl="2" indent="-289036">
              <a:lnSpc>
                <a:spcPct val="107000"/>
              </a:lnSpc>
              <a:spcBef>
                <a:spcPts val="0"/>
              </a:spcBef>
              <a:spcAft>
                <a:spcPts val="0"/>
              </a:spcAft>
              <a:buFont typeface="Times New Roman" panose="02020603050405020304" pitchFamily="18" charset="0"/>
              <a:buAutoNum type="romanLcPeriod"/>
            </a:pPr>
            <a:r>
              <a:rPr lang="en-US" dirty="0">
                <a:latin typeface="Georgia" panose="02040502050405020303" pitchFamily="18" charset="0"/>
                <a:ea typeface="Calibri" panose="020F0502020204030204" pitchFamily="34" charset="0"/>
                <a:cs typeface="Times New Roman" panose="02020603050405020304" pitchFamily="18" charset="0"/>
              </a:rPr>
              <a:t>In less than two decades, Older adults are projected to outnumber kids for the first time in U.S. history. </a:t>
            </a:r>
          </a:p>
        </p:txBody>
      </p:sp>
      <p:sp>
        <p:nvSpPr>
          <p:cNvPr id="31747" name="Slide Number Placeholder 3">
            <a:extLst>
              <a:ext uri="{FF2B5EF4-FFF2-40B4-BE49-F238E27FC236}">
                <a16:creationId xmlns:a16="http://schemas.microsoft.com/office/drawing/2014/main" id="{70A86763-68A0-DF4D-837B-BAEACEF9F1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1494" indent="-289036">
              <a:defRPr>
                <a:solidFill>
                  <a:schemeClr val="tx1"/>
                </a:solidFill>
                <a:latin typeface="Calibri" panose="020F0502020204030204" pitchFamily="34" charset="0"/>
              </a:defRPr>
            </a:lvl2pPr>
            <a:lvl3pPr marL="1156145" indent="-231229">
              <a:defRPr>
                <a:solidFill>
                  <a:schemeClr val="tx1"/>
                </a:solidFill>
                <a:latin typeface="Calibri" panose="020F0502020204030204" pitchFamily="34" charset="0"/>
              </a:defRPr>
            </a:lvl3pPr>
            <a:lvl4pPr marL="1618602" indent="-231229">
              <a:defRPr>
                <a:solidFill>
                  <a:schemeClr val="tx1"/>
                </a:solidFill>
                <a:latin typeface="Calibri" panose="020F0502020204030204" pitchFamily="34" charset="0"/>
              </a:defRPr>
            </a:lvl4pPr>
            <a:lvl5pPr marL="2081060" indent="-231229">
              <a:defRPr>
                <a:solidFill>
                  <a:schemeClr val="tx1"/>
                </a:solidFill>
                <a:latin typeface="Calibri" panose="020F0502020204030204" pitchFamily="34" charset="0"/>
              </a:defRPr>
            </a:lvl5pPr>
            <a:lvl6pPr marL="2543518" indent="-231229" eaLnBrk="0" fontAlgn="base" hangingPunct="0">
              <a:spcBef>
                <a:spcPct val="0"/>
              </a:spcBef>
              <a:spcAft>
                <a:spcPct val="0"/>
              </a:spcAft>
              <a:defRPr>
                <a:solidFill>
                  <a:schemeClr val="tx1"/>
                </a:solidFill>
                <a:latin typeface="Calibri" panose="020F0502020204030204" pitchFamily="34" charset="0"/>
              </a:defRPr>
            </a:lvl6pPr>
            <a:lvl7pPr marL="3005976" indent="-231229" eaLnBrk="0" fontAlgn="base" hangingPunct="0">
              <a:spcBef>
                <a:spcPct val="0"/>
              </a:spcBef>
              <a:spcAft>
                <a:spcPct val="0"/>
              </a:spcAft>
              <a:defRPr>
                <a:solidFill>
                  <a:schemeClr val="tx1"/>
                </a:solidFill>
                <a:latin typeface="Calibri" panose="020F0502020204030204" pitchFamily="34" charset="0"/>
              </a:defRPr>
            </a:lvl7pPr>
            <a:lvl8pPr marL="3468434" indent="-231229" eaLnBrk="0" fontAlgn="base" hangingPunct="0">
              <a:spcBef>
                <a:spcPct val="0"/>
              </a:spcBef>
              <a:spcAft>
                <a:spcPct val="0"/>
              </a:spcAft>
              <a:defRPr>
                <a:solidFill>
                  <a:schemeClr val="tx1"/>
                </a:solidFill>
                <a:latin typeface="Calibri" panose="020F0502020204030204" pitchFamily="34" charset="0"/>
              </a:defRPr>
            </a:lvl8pPr>
            <a:lvl9pPr marL="3930891" indent="-23122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A118B47-EF0D-8A46-86C4-3F68D3BB9F77}" type="slidenum">
              <a:rPr lang="en-US" altLang="en-US" smtClean="0"/>
              <a:pPr fontAlgn="base">
                <a:spcBef>
                  <a:spcPct val="0"/>
                </a:spcBef>
                <a:spcAft>
                  <a:spcPct val="0"/>
                </a:spcAft>
              </a:pPr>
              <a:t>3</a:t>
            </a:fld>
            <a:endParaRPr lang="en-US" altLang="en-US" dirty="0"/>
          </a:p>
        </p:txBody>
      </p:sp>
    </p:spTree>
    <p:extLst>
      <p:ext uri="{BB962C8B-B14F-4D97-AF65-F5344CB8AC3E}">
        <p14:creationId xmlns:p14="http://schemas.microsoft.com/office/powerpoint/2010/main" val="2112493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B16F2183-EB4E-1148-AC95-DE5C371A30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7439B6AE-4810-024F-B499-86E69433A1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6843" indent="-346843">
              <a:lnSpc>
                <a:spcPct val="107000"/>
              </a:lnSpc>
              <a:spcBef>
                <a:spcPts val="0"/>
              </a:spcBef>
              <a:spcAft>
                <a:spcPts val="0"/>
              </a:spcAft>
              <a:buFont typeface="+mj-lt"/>
              <a:buAutoNum type="arabicPeriod"/>
            </a:pPr>
            <a:r>
              <a:rPr lang="en-US" b="1" dirty="0">
                <a:latin typeface="Georgia" panose="02040502050405020303" pitchFamily="18" charset="0"/>
                <a:ea typeface="Calibri" panose="020F0502020204030204" pitchFamily="34" charset="0"/>
                <a:cs typeface="Times New Roman" panose="02020603050405020304" pitchFamily="18" charset="0"/>
              </a:rPr>
              <a:t>What is long-term care?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1494" lvl="1" indent="-289036">
              <a:lnSpc>
                <a:spcPct val="107000"/>
              </a:lnSpc>
              <a:spcBef>
                <a:spcPts val="0"/>
              </a:spcBef>
              <a:spcAft>
                <a:spcPts val="0"/>
              </a:spcAft>
              <a:buFont typeface="Times New Roman" panose="02020603050405020304" pitchFamily="18" charset="0"/>
              <a:buAutoNum type="alphaLcPeriod"/>
            </a:pPr>
            <a:r>
              <a:rPr lang="en-US" dirty="0">
                <a:latin typeface="Georgia" panose="02040502050405020303" pitchFamily="18" charset="0"/>
                <a:ea typeface="Calibri" panose="020F0502020204030204" pitchFamily="34" charset="0"/>
                <a:cs typeface="Times New Roman" panose="02020603050405020304" pitchFamily="18" charset="0"/>
              </a:rPr>
              <a:t>Long-term care can be a range of services and supports (LTSS) older individuals may need to meet their personal care needs. While it encompasses medical care, it also refers to assistance with the basic personal tasks of everyday life.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1494" lvl="1" indent="-289036">
              <a:lnSpc>
                <a:spcPct val="107000"/>
              </a:lnSpc>
              <a:spcBef>
                <a:spcPts val="0"/>
              </a:spcBef>
              <a:spcAft>
                <a:spcPts val="0"/>
              </a:spcAft>
              <a:buFont typeface="Times New Roman" panose="02020603050405020304" pitchFamily="18" charset="0"/>
              <a:buAutoNum type="alphaLcPeriod"/>
            </a:pPr>
            <a:r>
              <a:rPr lang="en-US" dirty="0">
                <a:latin typeface="Georgia" panose="02040502050405020303" pitchFamily="18" charset="0"/>
                <a:ea typeface="Calibri" panose="020F0502020204030204" pitchFamily="34" charset="0"/>
                <a:cs typeface="Times New Roman" panose="02020603050405020304" pitchFamily="18" charset="0"/>
              </a:rPr>
              <a:t>Some Types of Long-Term Care in Aging Services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56145" lvl="2" indent="-231229">
              <a:lnSpc>
                <a:spcPct val="107000"/>
              </a:lnSpc>
              <a:spcBef>
                <a:spcPts val="0"/>
              </a:spcBef>
              <a:spcAft>
                <a:spcPts val="0"/>
              </a:spcAft>
              <a:buFont typeface="+mj-lt"/>
              <a:buAutoNum type="romanLcPeriod"/>
            </a:pPr>
            <a:r>
              <a:rPr lang="en-US" dirty="0">
                <a:latin typeface="Georgia" panose="02040502050405020303" pitchFamily="18" charset="0"/>
                <a:ea typeface="Calibri" panose="020F0502020204030204" pitchFamily="34" charset="0"/>
                <a:cs typeface="Times New Roman" panose="02020603050405020304" pitchFamily="18" charset="0"/>
              </a:rPr>
              <a:t>Nursing facilities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56145" lvl="2" indent="-231229">
              <a:lnSpc>
                <a:spcPct val="107000"/>
              </a:lnSpc>
              <a:spcBef>
                <a:spcPts val="0"/>
              </a:spcBef>
              <a:spcAft>
                <a:spcPts val="0"/>
              </a:spcAft>
              <a:buFont typeface="+mj-lt"/>
              <a:buAutoNum type="romanLcPeriod"/>
            </a:pPr>
            <a:r>
              <a:rPr lang="en-US" dirty="0">
                <a:latin typeface="Georgia" panose="02040502050405020303" pitchFamily="18" charset="0"/>
                <a:ea typeface="Calibri" panose="020F0502020204030204" pitchFamily="34" charset="0"/>
                <a:cs typeface="Times New Roman" panose="02020603050405020304" pitchFamily="18" charset="0"/>
              </a:rPr>
              <a:t>CCRCs/Life-plan communities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56145" lvl="2" indent="-231229">
              <a:lnSpc>
                <a:spcPct val="107000"/>
              </a:lnSpc>
              <a:spcBef>
                <a:spcPts val="0"/>
              </a:spcBef>
              <a:spcAft>
                <a:spcPts val="0"/>
              </a:spcAft>
              <a:buFont typeface="+mj-lt"/>
              <a:buAutoNum type="romanLcPeriod"/>
            </a:pPr>
            <a:r>
              <a:rPr lang="en-US" dirty="0">
                <a:latin typeface="Georgia" panose="02040502050405020303" pitchFamily="18" charset="0"/>
                <a:ea typeface="Calibri" panose="020F0502020204030204" pitchFamily="34" charset="0"/>
                <a:cs typeface="Times New Roman" panose="02020603050405020304" pitchFamily="18" charset="0"/>
              </a:rPr>
              <a:t>Assisted Living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56145" lvl="2" indent="-231229">
              <a:lnSpc>
                <a:spcPct val="107000"/>
              </a:lnSpc>
              <a:spcBef>
                <a:spcPts val="0"/>
              </a:spcBef>
              <a:spcAft>
                <a:spcPts val="0"/>
              </a:spcAft>
              <a:buFont typeface="+mj-lt"/>
              <a:buAutoNum type="romanLcPeriod"/>
            </a:pPr>
            <a:r>
              <a:rPr lang="en-US" dirty="0">
                <a:latin typeface="Georgia" panose="02040502050405020303" pitchFamily="18" charset="0"/>
                <a:ea typeface="Calibri" panose="020F0502020204030204" pitchFamily="34" charset="0"/>
                <a:cs typeface="Times New Roman" panose="02020603050405020304" pitchFamily="18" charset="0"/>
              </a:rPr>
              <a:t>Care can be provided in a range of settings:  affordable housing, adult day, the home, </a:t>
            </a:r>
            <a:r>
              <a:rPr lang="en-US" dirty="0" err="1">
                <a:latin typeface="Georgia" panose="02040502050405020303" pitchFamily="18" charset="0"/>
                <a:ea typeface="Calibri" panose="020F0502020204030204" pitchFamily="34" charset="0"/>
                <a:cs typeface="Times New Roman" panose="02020603050405020304" pitchFamily="18" charset="0"/>
              </a:rPr>
              <a:t>etc</a:t>
            </a:r>
            <a:endParaRPr lang="en-US" dirty="0">
              <a:latin typeface="Calibri" panose="020F0502020204030204" pitchFamily="34" charset="0"/>
              <a:ea typeface="Calibri" panose="020F0502020204030204" pitchFamily="34" charset="0"/>
              <a:cs typeface="Times New Roman" panose="02020603050405020304" pitchFamily="18" charset="0"/>
            </a:endParaRPr>
          </a:p>
          <a:p>
            <a:pPr eaLnBrk="1" hangingPunct="1">
              <a:spcBef>
                <a:spcPct val="0"/>
              </a:spcBef>
            </a:pPr>
            <a:endParaRPr lang="en-US" altLang="en-US" dirty="0"/>
          </a:p>
        </p:txBody>
      </p:sp>
      <p:sp>
        <p:nvSpPr>
          <p:cNvPr id="31747" name="Slide Number Placeholder 3">
            <a:extLst>
              <a:ext uri="{FF2B5EF4-FFF2-40B4-BE49-F238E27FC236}">
                <a16:creationId xmlns:a16="http://schemas.microsoft.com/office/drawing/2014/main" id="{70A86763-68A0-DF4D-837B-BAEACEF9F1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1494" indent="-289036">
              <a:defRPr>
                <a:solidFill>
                  <a:schemeClr val="tx1"/>
                </a:solidFill>
                <a:latin typeface="Calibri" panose="020F0502020204030204" pitchFamily="34" charset="0"/>
              </a:defRPr>
            </a:lvl2pPr>
            <a:lvl3pPr marL="1156145" indent="-231229">
              <a:defRPr>
                <a:solidFill>
                  <a:schemeClr val="tx1"/>
                </a:solidFill>
                <a:latin typeface="Calibri" panose="020F0502020204030204" pitchFamily="34" charset="0"/>
              </a:defRPr>
            </a:lvl3pPr>
            <a:lvl4pPr marL="1618602" indent="-231229">
              <a:defRPr>
                <a:solidFill>
                  <a:schemeClr val="tx1"/>
                </a:solidFill>
                <a:latin typeface="Calibri" panose="020F0502020204030204" pitchFamily="34" charset="0"/>
              </a:defRPr>
            </a:lvl4pPr>
            <a:lvl5pPr marL="2081060" indent="-231229">
              <a:defRPr>
                <a:solidFill>
                  <a:schemeClr val="tx1"/>
                </a:solidFill>
                <a:latin typeface="Calibri" panose="020F0502020204030204" pitchFamily="34" charset="0"/>
              </a:defRPr>
            </a:lvl5pPr>
            <a:lvl6pPr marL="2543518" indent="-231229" eaLnBrk="0" fontAlgn="base" hangingPunct="0">
              <a:spcBef>
                <a:spcPct val="0"/>
              </a:spcBef>
              <a:spcAft>
                <a:spcPct val="0"/>
              </a:spcAft>
              <a:defRPr>
                <a:solidFill>
                  <a:schemeClr val="tx1"/>
                </a:solidFill>
                <a:latin typeface="Calibri" panose="020F0502020204030204" pitchFamily="34" charset="0"/>
              </a:defRPr>
            </a:lvl6pPr>
            <a:lvl7pPr marL="3005976" indent="-231229" eaLnBrk="0" fontAlgn="base" hangingPunct="0">
              <a:spcBef>
                <a:spcPct val="0"/>
              </a:spcBef>
              <a:spcAft>
                <a:spcPct val="0"/>
              </a:spcAft>
              <a:defRPr>
                <a:solidFill>
                  <a:schemeClr val="tx1"/>
                </a:solidFill>
                <a:latin typeface="Calibri" panose="020F0502020204030204" pitchFamily="34" charset="0"/>
              </a:defRPr>
            </a:lvl7pPr>
            <a:lvl8pPr marL="3468434" indent="-231229" eaLnBrk="0" fontAlgn="base" hangingPunct="0">
              <a:spcBef>
                <a:spcPct val="0"/>
              </a:spcBef>
              <a:spcAft>
                <a:spcPct val="0"/>
              </a:spcAft>
              <a:defRPr>
                <a:solidFill>
                  <a:schemeClr val="tx1"/>
                </a:solidFill>
                <a:latin typeface="Calibri" panose="020F0502020204030204" pitchFamily="34" charset="0"/>
              </a:defRPr>
            </a:lvl8pPr>
            <a:lvl9pPr marL="3930891" indent="-23122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A118B47-EF0D-8A46-86C4-3F68D3BB9F77}" type="slidenum">
              <a:rPr lang="en-US" altLang="en-US" smtClean="0"/>
              <a:pPr fontAlgn="base">
                <a:spcBef>
                  <a:spcPct val="0"/>
                </a:spcBef>
                <a:spcAft>
                  <a:spcPct val="0"/>
                </a:spcAft>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B16F2183-EB4E-1148-AC95-DE5C371A30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7439B6AE-4810-024F-B499-86E69433A1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6843" indent="-346843">
              <a:lnSpc>
                <a:spcPct val="107000"/>
              </a:lnSpc>
              <a:spcBef>
                <a:spcPts val="0"/>
              </a:spcBef>
              <a:spcAft>
                <a:spcPts val="0"/>
              </a:spcAft>
              <a:buFont typeface="+mj-lt"/>
              <a:buAutoNum type="arabicPeriod"/>
            </a:pPr>
            <a:r>
              <a:rPr lang="en-US" b="1" dirty="0">
                <a:latin typeface="Georgia" panose="02040502050405020303" pitchFamily="18" charset="0"/>
                <a:ea typeface="Calibri" panose="020F0502020204030204" pitchFamily="34" charset="0"/>
                <a:cs typeface="Times New Roman" panose="02020603050405020304" pitchFamily="18" charset="0"/>
              </a:rPr>
              <a:t>Who pays for care?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1494" lvl="1" indent="-289036">
              <a:lnSpc>
                <a:spcPct val="107000"/>
              </a:lnSpc>
              <a:spcBef>
                <a:spcPts val="0"/>
              </a:spcBef>
              <a:spcAft>
                <a:spcPts val="0"/>
              </a:spcAft>
              <a:buFont typeface="Times New Roman" panose="02020603050405020304" pitchFamily="18" charset="0"/>
              <a:buAutoNum type="alphaLcPeriod"/>
            </a:pPr>
            <a:r>
              <a:rPr lang="en-US" u="sng" dirty="0">
                <a:latin typeface="Georgia" panose="02040502050405020303" pitchFamily="18" charset="0"/>
                <a:ea typeface="Calibri" panose="020F0502020204030204" pitchFamily="34" charset="0"/>
                <a:cs typeface="Times New Roman" panose="02020603050405020304" pitchFamily="18" charset="0"/>
              </a:rPr>
              <a:t>Medicaid</a:t>
            </a:r>
            <a:r>
              <a:rPr lang="en-US" dirty="0">
                <a:latin typeface="Georgia" panose="02040502050405020303" pitchFamily="18" charset="0"/>
                <a:ea typeface="Calibri" panose="020F0502020204030204" pitchFamily="34" charset="0"/>
                <a:cs typeface="Times New Roman" panose="02020603050405020304" pitchFamily="18" charset="0"/>
              </a:rPr>
              <a:t> is paying for over 1/3 of Ohioan’s LTSS needs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56145" lvl="2" indent="-231229">
              <a:lnSpc>
                <a:spcPct val="107000"/>
              </a:lnSpc>
              <a:spcBef>
                <a:spcPts val="0"/>
              </a:spcBef>
              <a:spcAft>
                <a:spcPts val="0"/>
              </a:spcAft>
              <a:buFont typeface="+mj-lt"/>
              <a:buAutoNum type="romanLcPeriod"/>
            </a:pPr>
            <a:r>
              <a:rPr lang="en-US" dirty="0">
                <a:latin typeface="Georgia" panose="02040502050405020303" pitchFamily="18" charset="0"/>
                <a:ea typeface="Calibri" panose="020F0502020204030204" pitchFamily="34" charset="0"/>
                <a:cs typeface="Times New Roman" panose="02020603050405020304" pitchFamily="18" charset="0"/>
              </a:rPr>
              <a:t>Medicaid is the number one cost to the state of Ohio</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56145" lvl="2" indent="-231229">
              <a:lnSpc>
                <a:spcPct val="107000"/>
              </a:lnSpc>
              <a:spcBef>
                <a:spcPts val="0"/>
              </a:spcBef>
              <a:spcAft>
                <a:spcPts val="0"/>
              </a:spcAft>
              <a:buFont typeface="+mj-lt"/>
              <a:buAutoNum type="romanLcPeriod"/>
            </a:pPr>
            <a:r>
              <a:rPr lang="en-US" dirty="0">
                <a:latin typeface="Georgia" panose="02040502050405020303" pitchFamily="18" charset="0"/>
                <a:ea typeface="Calibri" panose="020F0502020204030204" pitchFamily="34" charset="0"/>
                <a:cs typeface="Times New Roman" panose="02020603050405020304" pitchFamily="18" charset="0"/>
              </a:rPr>
              <a:t>Medicaid provides coverage for nearly 3 million Ohioans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56145" lvl="2" indent="-231229">
              <a:lnSpc>
                <a:spcPct val="107000"/>
              </a:lnSpc>
              <a:spcBef>
                <a:spcPts val="0"/>
              </a:spcBef>
              <a:spcAft>
                <a:spcPts val="0"/>
              </a:spcAft>
              <a:buFont typeface="+mj-lt"/>
              <a:buAutoNum type="romanLcPeriod"/>
            </a:pPr>
            <a:r>
              <a:rPr lang="en-US" dirty="0">
                <a:latin typeface="Georgia" panose="02040502050405020303" pitchFamily="18" charset="0"/>
                <a:ea typeface="Calibri" panose="020F0502020204030204" pitchFamily="34" charset="0"/>
                <a:cs typeface="Times New Roman" panose="02020603050405020304" pitchFamily="18" charset="0"/>
              </a:rPr>
              <a:t>LTSS reflects 5% of the state’s Medicaid enrollees yet 26% of spend in long term care costs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56145" lvl="2" indent="-231229">
              <a:lnSpc>
                <a:spcPct val="107000"/>
              </a:lnSpc>
              <a:spcBef>
                <a:spcPts val="0"/>
              </a:spcBef>
              <a:spcAft>
                <a:spcPts val="0"/>
              </a:spcAft>
              <a:buFont typeface="+mj-lt"/>
              <a:buAutoNum type="romanLcPeriod"/>
            </a:pPr>
            <a:r>
              <a:rPr lang="en-US" dirty="0">
                <a:latin typeface="Georgia" panose="02040502050405020303" pitchFamily="18" charset="0"/>
                <a:ea typeface="Calibri" panose="020F0502020204030204" pitchFamily="34" charset="0"/>
                <a:cs typeface="Times New Roman" panose="02020603050405020304" pitchFamily="18" charset="0"/>
              </a:rPr>
              <a:t>Yet, even with this, Medicaid doesn’t cover costs: typical LAO provider writes off hundreds of thousands (smaller single-site) to millions (large site or multi-site) each year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1494" lvl="1" indent="-289036">
              <a:lnSpc>
                <a:spcPct val="107000"/>
              </a:lnSpc>
              <a:spcBef>
                <a:spcPts val="0"/>
              </a:spcBef>
              <a:spcAft>
                <a:spcPts val="0"/>
              </a:spcAft>
              <a:buFont typeface="Times New Roman" panose="02020603050405020304" pitchFamily="18" charset="0"/>
              <a:buAutoNum type="alphaLcPeriod"/>
            </a:pPr>
            <a:r>
              <a:rPr lang="en-US" u="sng" dirty="0">
                <a:latin typeface="Georgia" panose="02040502050405020303" pitchFamily="18" charset="0"/>
                <a:ea typeface="Calibri" panose="020F0502020204030204" pitchFamily="34" charset="0"/>
                <a:cs typeface="Times New Roman" panose="02020603050405020304" pitchFamily="18" charset="0"/>
              </a:rPr>
              <a:t>Medicare</a:t>
            </a:r>
            <a:r>
              <a:rPr lang="en-US" dirty="0">
                <a:latin typeface="Georgia" panose="02040502050405020303" pitchFamily="18" charset="0"/>
                <a:ea typeface="Calibri" panose="020F0502020204030204" pitchFamily="34" charset="0"/>
                <a:cs typeface="Times New Roman" panose="02020603050405020304" pitchFamily="18" charset="0"/>
              </a:rPr>
              <a:t> covers rehabilitation and end-of-life care but not LTC</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1494" lvl="1" indent="-289036">
              <a:lnSpc>
                <a:spcPct val="107000"/>
              </a:lnSpc>
              <a:spcBef>
                <a:spcPts val="0"/>
              </a:spcBef>
              <a:spcAft>
                <a:spcPts val="0"/>
              </a:spcAft>
              <a:buFont typeface="Times New Roman" panose="02020603050405020304" pitchFamily="18" charset="0"/>
              <a:buAutoNum type="alphaLcPeriod"/>
            </a:pPr>
            <a:r>
              <a:rPr lang="en-US" dirty="0">
                <a:latin typeface="Georgia" panose="02040502050405020303" pitchFamily="18" charset="0"/>
                <a:ea typeface="Calibri" panose="020F0502020204030204" pitchFamily="34" charset="0"/>
                <a:cs typeface="Times New Roman" panose="02020603050405020304" pitchFamily="18" charset="0"/>
              </a:rPr>
              <a:t>Long-term care is funded either with an individual’s </a:t>
            </a:r>
            <a:r>
              <a:rPr lang="en-US" u="sng" dirty="0">
                <a:latin typeface="Georgia" panose="02040502050405020303" pitchFamily="18" charset="0"/>
                <a:ea typeface="Calibri" panose="020F0502020204030204" pitchFamily="34" charset="0"/>
                <a:cs typeface="Times New Roman" panose="02020603050405020304" pitchFamily="18" charset="0"/>
              </a:rPr>
              <a:t>private dollars</a:t>
            </a:r>
            <a:r>
              <a:rPr lang="en-US" dirty="0">
                <a:latin typeface="Georgia" panose="02040502050405020303" pitchFamily="18" charset="0"/>
                <a:ea typeface="Calibri" panose="020F0502020204030204" pitchFamily="34" charset="0"/>
                <a:cs typeface="Times New Roman" panose="02020603050405020304" pitchFamily="18" charset="0"/>
              </a:rPr>
              <a:t> or under Medicaid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1494" lvl="1" indent="-289036">
              <a:lnSpc>
                <a:spcPct val="107000"/>
              </a:lnSpc>
              <a:spcBef>
                <a:spcPts val="0"/>
              </a:spcBef>
              <a:spcAft>
                <a:spcPts val="809"/>
              </a:spcAft>
              <a:buFont typeface="Times New Roman" panose="02020603050405020304" pitchFamily="18" charset="0"/>
              <a:buAutoNum type="alphaLcPeriod"/>
            </a:pPr>
            <a:r>
              <a:rPr lang="en-US" dirty="0">
                <a:latin typeface="Georgia" panose="02040502050405020303" pitchFamily="18" charset="0"/>
                <a:ea typeface="Calibri" panose="020F0502020204030204" pitchFamily="34" charset="0"/>
                <a:cs typeface="Times New Roman" panose="02020603050405020304" pitchFamily="18" charset="0"/>
              </a:rPr>
              <a:t>The resulting gap - some individuals may have planned to pay privately; the poor rely on Medicaid, but the middle class may become impoverished when the true cost of long-term care is experienced. </a:t>
            </a:r>
            <a:endParaRPr lang="en-US" altLang="en-US" dirty="0"/>
          </a:p>
        </p:txBody>
      </p:sp>
      <p:sp>
        <p:nvSpPr>
          <p:cNvPr id="31747" name="Slide Number Placeholder 3">
            <a:extLst>
              <a:ext uri="{FF2B5EF4-FFF2-40B4-BE49-F238E27FC236}">
                <a16:creationId xmlns:a16="http://schemas.microsoft.com/office/drawing/2014/main" id="{70A86763-68A0-DF4D-837B-BAEACEF9F1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1494" indent="-289036">
              <a:defRPr>
                <a:solidFill>
                  <a:schemeClr val="tx1"/>
                </a:solidFill>
                <a:latin typeface="Calibri" panose="020F0502020204030204" pitchFamily="34" charset="0"/>
              </a:defRPr>
            </a:lvl2pPr>
            <a:lvl3pPr marL="1156145" indent="-231229">
              <a:defRPr>
                <a:solidFill>
                  <a:schemeClr val="tx1"/>
                </a:solidFill>
                <a:latin typeface="Calibri" panose="020F0502020204030204" pitchFamily="34" charset="0"/>
              </a:defRPr>
            </a:lvl3pPr>
            <a:lvl4pPr marL="1618602" indent="-231229">
              <a:defRPr>
                <a:solidFill>
                  <a:schemeClr val="tx1"/>
                </a:solidFill>
                <a:latin typeface="Calibri" panose="020F0502020204030204" pitchFamily="34" charset="0"/>
              </a:defRPr>
            </a:lvl4pPr>
            <a:lvl5pPr marL="2081060" indent="-231229">
              <a:defRPr>
                <a:solidFill>
                  <a:schemeClr val="tx1"/>
                </a:solidFill>
                <a:latin typeface="Calibri" panose="020F0502020204030204" pitchFamily="34" charset="0"/>
              </a:defRPr>
            </a:lvl5pPr>
            <a:lvl6pPr marL="2543518" indent="-231229" eaLnBrk="0" fontAlgn="base" hangingPunct="0">
              <a:spcBef>
                <a:spcPct val="0"/>
              </a:spcBef>
              <a:spcAft>
                <a:spcPct val="0"/>
              </a:spcAft>
              <a:defRPr>
                <a:solidFill>
                  <a:schemeClr val="tx1"/>
                </a:solidFill>
                <a:latin typeface="Calibri" panose="020F0502020204030204" pitchFamily="34" charset="0"/>
              </a:defRPr>
            </a:lvl6pPr>
            <a:lvl7pPr marL="3005976" indent="-231229" eaLnBrk="0" fontAlgn="base" hangingPunct="0">
              <a:spcBef>
                <a:spcPct val="0"/>
              </a:spcBef>
              <a:spcAft>
                <a:spcPct val="0"/>
              </a:spcAft>
              <a:defRPr>
                <a:solidFill>
                  <a:schemeClr val="tx1"/>
                </a:solidFill>
                <a:latin typeface="Calibri" panose="020F0502020204030204" pitchFamily="34" charset="0"/>
              </a:defRPr>
            </a:lvl7pPr>
            <a:lvl8pPr marL="3468434" indent="-231229" eaLnBrk="0" fontAlgn="base" hangingPunct="0">
              <a:spcBef>
                <a:spcPct val="0"/>
              </a:spcBef>
              <a:spcAft>
                <a:spcPct val="0"/>
              </a:spcAft>
              <a:defRPr>
                <a:solidFill>
                  <a:schemeClr val="tx1"/>
                </a:solidFill>
                <a:latin typeface="Calibri" panose="020F0502020204030204" pitchFamily="34" charset="0"/>
              </a:defRPr>
            </a:lvl8pPr>
            <a:lvl9pPr marL="3930891" indent="-23122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A118B47-EF0D-8A46-86C4-3F68D3BB9F77}" type="slidenum">
              <a:rPr lang="en-US" altLang="en-US" smtClean="0"/>
              <a:pPr fontAlgn="base">
                <a:spcBef>
                  <a:spcPct val="0"/>
                </a:spcBef>
                <a:spcAft>
                  <a:spcPct val="0"/>
                </a:spcAft>
              </a:pPr>
              <a:t>5</a:t>
            </a:fld>
            <a:endParaRPr lang="en-US" altLang="en-US"/>
          </a:p>
        </p:txBody>
      </p:sp>
    </p:spTree>
    <p:extLst>
      <p:ext uri="{BB962C8B-B14F-4D97-AF65-F5344CB8AC3E}">
        <p14:creationId xmlns:p14="http://schemas.microsoft.com/office/powerpoint/2010/main" val="860562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B16F2183-EB4E-1148-AC95-DE5C371A30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7439B6AE-4810-024F-B499-86E69433A1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6843" indent="-346843">
              <a:lnSpc>
                <a:spcPct val="107000"/>
              </a:lnSpc>
              <a:spcBef>
                <a:spcPts val="0"/>
              </a:spcBef>
              <a:spcAft>
                <a:spcPts val="0"/>
              </a:spcAft>
              <a:buFont typeface="+mj-lt"/>
              <a:buAutoNum type="arabicPeriod"/>
            </a:pPr>
            <a:r>
              <a:rPr lang="en-US" sz="1050" b="1" dirty="0">
                <a:latin typeface="Georgia" panose="02040502050405020303" pitchFamily="18" charset="0"/>
                <a:ea typeface="Calibri" panose="020F0502020204030204" pitchFamily="34" charset="0"/>
                <a:cs typeface="Times New Roman" panose="02020603050405020304" pitchFamily="18" charset="0"/>
              </a:rPr>
              <a:t>What is hospice &amp; palliative care?</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marL="751494" lvl="1" indent="-289036">
              <a:lnSpc>
                <a:spcPct val="107000"/>
              </a:lnSpc>
              <a:spcBef>
                <a:spcPts val="0"/>
              </a:spcBef>
              <a:spcAft>
                <a:spcPts val="0"/>
              </a:spcAft>
              <a:buFont typeface="Times New Roman" panose="02020603050405020304" pitchFamily="18" charset="0"/>
              <a:buAutoNum type="alphaLcPeriod"/>
            </a:pPr>
            <a:r>
              <a:rPr lang="en-US" sz="1050" dirty="0">
                <a:latin typeface="Georgia" panose="02040502050405020303" pitchFamily="18" charset="0"/>
                <a:ea typeface="Calibri" panose="020F0502020204030204" pitchFamily="34" charset="0"/>
                <a:cs typeface="Times New Roman" panose="02020603050405020304" pitchFamily="18" charset="0"/>
              </a:rPr>
              <a:t>Hospice is a coordinated program of home, outpatient, and inpatient care and services providing assistance to meet physical, psychological, social, spiritual, and other special needs that are experienced during the final stages of illness, dying, and bereavement. </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marL="751494" lvl="1" indent="-289036">
              <a:lnSpc>
                <a:spcPct val="107000"/>
              </a:lnSpc>
              <a:spcBef>
                <a:spcPts val="0"/>
              </a:spcBef>
              <a:spcAft>
                <a:spcPts val="0"/>
              </a:spcAft>
              <a:buFont typeface="Times New Roman" panose="02020603050405020304" pitchFamily="18" charset="0"/>
              <a:buAutoNum type="alphaLcPeriod"/>
            </a:pPr>
            <a:r>
              <a:rPr lang="en-US" sz="1050" dirty="0">
                <a:latin typeface="Georgia" panose="02040502050405020303" pitchFamily="18" charset="0"/>
                <a:ea typeface="Calibri" panose="020F0502020204030204" pitchFamily="34" charset="0"/>
                <a:cs typeface="Times New Roman" panose="02020603050405020304" pitchFamily="18" charset="0"/>
              </a:rPr>
              <a:t>Palliative care is specialized care for a patient of any age who has been diagnosed with a serious or life-threatening illness. This type of care can be administered to patients still receiving treatment.</a:t>
            </a:r>
          </a:p>
          <a:p>
            <a:pPr marL="751494" lvl="1" indent="-289036">
              <a:lnSpc>
                <a:spcPct val="107000"/>
              </a:lnSpc>
              <a:spcBef>
                <a:spcPts val="0"/>
              </a:spcBef>
              <a:spcAft>
                <a:spcPts val="0"/>
              </a:spcAft>
              <a:buFont typeface="Times New Roman" panose="02020603050405020304" pitchFamily="18" charset="0"/>
              <a:buAutoNum type="alphaLcPeriod"/>
            </a:pPr>
            <a:r>
              <a:rPr lang="en-US" sz="1050" dirty="0">
                <a:latin typeface="Georgia" panose="02040502050405020303" pitchFamily="18" charset="0"/>
                <a:ea typeface="Calibri" panose="020F0502020204030204" pitchFamily="34" charset="0"/>
                <a:cs typeface="Times New Roman" panose="02020603050405020304" pitchFamily="18" charset="0"/>
              </a:rPr>
              <a:t>The majority of hospice care is provided in the place the patient calls “home”.</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marL="1156145" lvl="2" indent="-231229">
              <a:lnSpc>
                <a:spcPct val="107000"/>
              </a:lnSpc>
              <a:spcBef>
                <a:spcPts val="0"/>
              </a:spcBef>
              <a:spcAft>
                <a:spcPts val="0"/>
              </a:spcAft>
              <a:buFont typeface="+mj-lt"/>
              <a:buAutoNum type="romanLcPeriod"/>
            </a:pPr>
            <a:r>
              <a:rPr lang="en-US" sz="1050" dirty="0">
                <a:latin typeface="Georgia" panose="02040502050405020303" pitchFamily="18" charset="0"/>
                <a:ea typeface="Calibri" panose="020F0502020204030204" pitchFamily="34" charset="0"/>
                <a:cs typeface="Times New Roman" panose="02020603050405020304" pitchFamily="18" charset="0"/>
              </a:rPr>
              <a:t>Private residences – most common (home care)</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marL="1156145" lvl="2" indent="-231229">
              <a:lnSpc>
                <a:spcPct val="107000"/>
              </a:lnSpc>
              <a:spcBef>
                <a:spcPts val="0"/>
              </a:spcBef>
              <a:spcAft>
                <a:spcPts val="0"/>
              </a:spcAft>
              <a:buFont typeface="+mj-lt"/>
              <a:buAutoNum type="romanLcPeriod"/>
            </a:pPr>
            <a:r>
              <a:rPr lang="en-US" sz="1050" dirty="0">
                <a:latin typeface="Georgia" panose="02040502050405020303" pitchFamily="18" charset="0"/>
                <a:ea typeface="Calibri" panose="020F0502020204030204" pitchFamily="34" charset="0"/>
                <a:cs typeface="Times New Roman" panose="02020603050405020304" pitchFamily="18" charset="0"/>
              </a:rPr>
              <a:t>Long-term care facilities</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marL="1156145" lvl="2" indent="-231229">
              <a:lnSpc>
                <a:spcPct val="107000"/>
              </a:lnSpc>
              <a:spcBef>
                <a:spcPts val="0"/>
              </a:spcBef>
              <a:spcAft>
                <a:spcPts val="0"/>
              </a:spcAft>
              <a:buFont typeface="+mj-lt"/>
              <a:buAutoNum type="romanLcPeriod"/>
            </a:pPr>
            <a:r>
              <a:rPr lang="en-US" sz="1050" dirty="0">
                <a:latin typeface="Georgia" panose="02040502050405020303" pitchFamily="18" charset="0"/>
                <a:ea typeface="Calibri" panose="020F0502020204030204" pitchFamily="34" charset="0"/>
                <a:cs typeface="Times New Roman" panose="02020603050405020304" pitchFamily="18" charset="0"/>
              </a:rPr>
              <a:t>Assisted living residences</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marL="751494" lvl="1" indent="-289036">
              <a:lnSpc>
                <a:spcPct val="107000"/>
              </a:lnSpc>
              <a:spcBef>
                <a:spcPts val="0"/>
              </a:spcBef>
              <a:spcAft>
                <a:spcPts val="0"/>
              </a:spcAft>
              <a:buFont typeface="Times New Roman" panose="02020603050405020304" pitchFamily="18" charset="0"/>
              <a:buAutoNum type="alphaLcPeriod"/>
            </a:pPr>
            <a:r>
              <a:rPr lang="en-US" sz="1050" dirty="0">
                <a:latin typeface="Georgia" panose="02040502050405020303" pitchFamily="18" charset="0"/>
                <a:ea typeface="Calibri" panose="020F0502020204030204" pitchFamily="34" charset="0"/>
                <a:cs typeface="Times New Roman" panose="02020603050405020304" pitchFamily="18" charset="0"/>
              </a:rPr>
              <a:t>In 2018, Medicare was the payor for 94.8% of hospice care in Ohio.</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marL="1156145" lvl="2" indent="-231229">
              <a:lnSpc>
                <a:spcPct val="107000"/>
              </a:lnSpc>
              <a:spcBef>
                <a:spcPts val="0"/>
              </a:spcBef>
              <a:spcAft>
                <a:spcPts val="0"/>
              </a:spcAft>
              <a:buFont typeface="+mj-lt"/>
              <a:buAutoNum type="romanLcPeriod"/>
            </a:pPr>
            <a:r>
              <a:rPr lang="en-US" sz="1050" dirty="0">
                <a:latin typeface="Georgia" panose="02040502050405020303" pitchFamily="18" charset="0"/>
                <a:ea typeface="Calibri" panose="020F0502020204030204" pitchFamily="34" charset="0"/>
                <a:cs typeface="Times New Roman" panose="02020603050405020304" pitchFamily="18" charset="0"/>
              </a:rPr>
              <a:t>Medicaid – 3.7%, other – 1.6% </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marL="1156145" lvl="2" indent="-231229">
              <a:lnSpc>
                <a:spcPct val="107000"/>
              </a:lnSpc>
              <a:spcBef>
                <a:spcPts val="0"/>
              </a:spcBef>
              <a:spcAft>
                <a:spcPts val="0"/>
              </a:spcAft>
              <a:buFont typeface="+mj-lt"/>
              <a:buAutoNum type="romanLcPeriod"/>
            </a:pPr>
            <a:r>
              <a:rPr lang="en-US" sz="1050" dirty="0">
                <a:latin typeface="Georgia" panose="02040502050405020303" pitchFamily="18" charset="0"/>
                <a:ea typeface="Calibri" panose="020F0502020204030204" pitchFamily="34" charset="0"/>
                <a:cs typeface="Times New Roman" panose="02020603050405020304" pitchFamily="18" charset="0"/>
              </a:rPr>
              <a:t>Hospices are not as capital intensive as some other provider types because they do not require extensive physical infrastructure.</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marL="1156145" lvl="2" indent="-231229">
              <a:lnSpc>
                <a:spcPct val="107000"/>
              </a:lnSpc>
              <a:spcBef>
                <a:spcPts val="0"/>
              </a:spcBef>
              <a:spcAft>
                <a:spcPts val="809"/>
              </a:spcAft>
              <a:buFont typeface="+mj-lt"/>
              <a:buAutoNum type="romanLcPeriod"/>
            </a:pPr>
            <a:r>
              <a:rPr lang="en-US" sz="1050" dirty="0">
                <a:latin typeface="Georgia" panose="02040502050405020303" pitchFamily="18" charset="0"/>
                <a:ea typeface="Calibri" panose="020F0502020204030204" pitchFamily="34" charset="0"/>
                <a:cs typeface="Times New Roman" panose="02020603050405020304" pitchFamily="18" charset="0"/>
              </a:rPr>
              <a:t>Unlike long-term care, the Medicare payment adequacy indicators for hospice providers are generally positive.</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eaLnBrk="1" hangingPunct="1">
              <a:spcBef>
                <a:spcPct val="0"/>
              </a:spcBef>
            </a:pPr>
            <a:endParaRPr lang="en-US" altLang="en-US" dirty="0"/>
          </a:p>
        </p:txBody>
      </p:sp>
      <p:sp>
        <p:nvSpPr>
          <p:cNvPr id="31747" name="Slide Number Placeholder 3">
            <a:extLst>
              <a:ext uri="{FF2B5EF4-FFF2-40B4-BE49-F238E27FC236}">
                <a16:creationId xmlns:a16="http://schemas.microsoft.com/office/drawing/2014/main" id="{70A86763-68A0-DF4D-837B-BAEACEF9F1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1494" indent="-289036">
              <a:defRPr>
                <a:solidFill>
                  <a:schemeClr val="tx1"/>
                </a:solidFill>
                <a:latin typeface="Calibri" panose="020F0502020204030204" pitchFamily="34" charset="0"/>
              </a:defRPr>
            </a:lvl2pPr>
            <a:lvl3pPr marL="1156145" indent="-231229">
              <a:defRPr>
                <a:solidFill>
                  <a:schemeClr val="tx1"/>
                </a:solidFill>
                <a:latin typeface="Calibri" panose="020F0502020204030204" pitchFamily="34" charset="0"/>
              </a:defRPr>
            </a:lvl3pPr>
            <a:lvl4pPr marL="1618602" indent="-231229">
              <a:defRPr>
                <a:solidFill>
                  <a:schemeClr val="tx1"/>
                </a:solidFill>
                <a:latin typeface="Calibri" panose="020F0502020204030204" pitchFamily="34" charset="0"/>
              </a:defRPr>
            </a:lvl4pPr>
            <a:lvl5pPr marL="2081060" indent="-231229">
              <a:defRPr>
                <a:solidFill>
                  <a:schemeClr val="tx1"/>
                </a:solidFill>
                <a:latin typeface="Calibri" panose="020F0502020204030204" pitchFamily="34" charset="0"/>
              </a:defRPr>
            </a:lvl5pPr>
            <a:lvl6pPr marL="2543518" indent="-231229" eaLnBrk="0" fontAlgn="base" hangingPunct="0">
              <a:spcBef>
                <a:spcPct val="0"/>
              </a:spcBef>
              <a:spcAft>
                <a:spcPct val="0"/>
              </a:spcAft>
              <a:defRPr>
                <a:solidFill>
                  <a:schemeClr val="tx1"/>
                </a:solidFill>
                <a:latin typeface="Calibri" panose="020F0502020204030204" pitchFamily="34" charset="0"/>
              </a:defRPr>
            </a:lvl6pPr>
            <a:lvl7pPr marL="3005976" indent="-231229" eaLnBrk="0" fontAlgn="base" hangingPunct="0">
              <a:spcBef>
                <a:spcPct val="0"/>
              </a:spcBef>
              <a:spcAft>
                <a:spcPct val="0"/>
              </a:spcAft>
              <a:defRPr>
                <a:solidFill>
                  <a:schemeClr val="tx1"/>
                </a:solidFill>
                <a:latin typeface="Calibri" panose="020F0502020204030204" pitchFamily="34" charset="0"/>
              </a:defRPr>
            </a:lvl7pPr>
            <a:lvl8pPr marL="3468434" indent="-231229" eaLnBrk="0" fontAlgn="base" hangingPunct="0">
              <a:spcBef>
                <a:spcPct val="0"/>
              </a:spcBef>
              <a:spcAft>
                <a:spcPct val="0"/>
              </a:spcAft>
              <a:defRPr>
                <a:solidFill>
                  <a:schemeClr val="tx1"/>
                </a:solidFill>
                <a:latin typeface="Calibri" panose="020F0502020204030204" pitchFamily="34" charset="0"/>
              </a:defRPr>
            </a:lvl8pPr>
            <a:lvl9pPr marL="3930891" indent="-23122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A118B47-EF0D-8A46-86C4-3F68D3BB9F77}" type="slidenum">
              <a:rPr lang="en-US" altLang="en-US" smtClean="0"/>
              <a:pPr fontAlgn="base">
                <a:spcBef>
                  <a:spcPct val="0"/>
                </a:spcBef>
                <a:spcAft>
                  <a:spcPct val="0"/>
                </a:spcAft>
              </a:pPr>
              <a:t>6</a:t>
            </a:fld>
            <a:endParaRPr lang="en-US" altLang="en-US"/>
          </a:p>
        </p:txBody>
      </p:sp>
    </p:spTree>
    <p:extLst>
      <p:ext uri="{BB962C8B-B14F-4D97-AF65-F5344CB8AC3E}">
        <p14:creationId xmlns:p14="http://schemas.microsoft.com/office/powerpoint/2010/main" val="2390725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B16F2183-EB4E-1148-AC95-DE5C371A30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7439B6AE-4810-024F-B499-86E69433A1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6843" indent="-346843">
              <a:lnSpc>
                <a:spcPct val="107000"/>
              </a:lnSpc>
              <a:spcBef>
                <a:spcPts val="0"/>
              </a:spcBef>
              <a:spcAft>
                <a:spcPts val="0"/>
              </a:spcAft>
              <a:buFont typeface="+mj-lt"/>
              <a:buAutoNum type="arabicPeriod"/>
            </a:pPr>
            <a:r>
              <a:rPr lang="en-US" b="1" dirty="0">
                <a:latin typeface="Georgia" panose="02040502050405020303" pitchFamily="18" charset="0"/>
                <a:ea typeface="Calibri" panose="020F0502020204030204" pitchFamily="34" charset="0"/>
                <a:cs typeface="Times New Roman" panose="02020603050405020304" pitchFamily="18" charset="0"/>
              </a:rPr>
              <a:t>The caregiver dilemma</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1494" lvl="1" indent="-289036">
              <a:lnSpc>
                <a:spcPct val="107000"/>
              </a:lnSpc>
              <a:spcBef>
                <a:spcPts val="0"/>
              </a:spcBef>
              <a:spcAft>
                <a:spcPts val="0"/>
              </a:spcAft>
              <a:buFont typeface="Times New Roman" panose="02020603050405020304" pitchFamily="18" charset="0"/>
              <a:buAutoNum type="alphaLcPeriod"/>
            </a:pPr>
            <a:r>
              <a:rPr lang="en-US" dirty="0">
                <a:latin typeface="Georgia" panose="02040502050405020303" pitchFamily="18" charset="0"/>
                <a:ea typeface="Calibri" panose="020F0502020204030204" pitchFamily="34" charset="0"/>
                <a:cs typeface="Times New Roman" panose="02020603050405020304" pitchFamily="18" charset="0"/>
              </a:rPr>
              <a:t>The caregiver pool is shrinking - in 2010 there were 4.8 caregivers per person, but by 2030, there will be only 2.8 caregivers per person.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1494" lvl="1" indent="-289036">
              <a:lnSpc>
                <a:spcPct val="107000"/>
              </a:lnSpc>
              <a:spcBef>
                <a:spcPts val="0"/>
              </a:spcBef>
              <a:spcAft>
                <a:spcPts val="0"/>
              </a:spcAft>
              <a:buFont typeface="Times New Roman" panose="02020603050405020304" pitchFamily="18" charset="0"/>
              <a:buAutoNum type="alphaLcPeriod"/>
            </a:pPr>
            <a:r>
              <a:rPr lang="en-US" dirty="0">
                <a:latin typeface="Georgia" panose="02040502050405020303" pitchFamily="18" charset="0"/>
                <a:ea typeface="Calibri" panose="020F0502020204030204" pitchFamily="34" charset="0"/>
                <a:cs typeface="Times New Roman" panose="02020603050405020304" pitchFamily="18" charset="0"/>
              </a:rPr>
              <a:t>Greatest percentage of care is provided through uncompensated family caregivers.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56145" lvl="2" indent="-231229">
              <a:lnSpc>
                <a:spcPct val="107000"/>
              </a:lnSpc>
              <a:spcBef>
                <a:spcPts val="0"/>
              </a:spcBef>
              <a:spcAft>
                <a:spcPts val="0"/>
              </a:spcAft>
              <a:buFont typeface="+mj-lt"/>
              <a:buAutoNum type="romanLcPeriod"/>
            </a:pPr>
            <a:r>
              <a:rPr lang="en-US" dirty="0">
                <a:latin typeface="Georgia" panose="02040502050405020303" pitchFamily="18" charset="0"/>
                <a:ea typeface="Calibri" panose="020F0502020204030204" pitchFamily="34" charset="0"/>
                <a:cs typeface="Times New Roman" panose="02020603050405020304" pitchFamily="18" charset="0"/>
              </a:rPr>
              <a:t>Around 95% of unpaid caregivers are family members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56145" lvl="2" indent="-231229">
              <a:lnSpc>
                <a:spcPct val="107000"/>
              </a:lnSpc>
              <a:spcBef>
                <a:spcPts val="0"/>
              </a:spcBef>
              <a:spcAft>
                <a:spcPts val="0"/>
              </a:spcAft>
              <a:buFont typeface="+mj-lt"/>
              <a:buAutoNum type="romanLcPeriod"/>
            </a:pPr>
            <a:r>
              <a:rPr lang="en-US" dirty="0">
                <a:latin typeface="Georgia" panose="02040502050405020303" pitchFamily="18" charset="0"/>
                <a:ea typeface="Calibri" panose="020F0502020204030204" pitchFamily="34" charset="0"/>
                <a:cs typeface="Times New Roman" panose="02020603050405020304" pitchFamily="18" charset="0"/>
              </a:rPr>
              <a:t>2013: 40 million family caregivers provided 37 billion hours of care worth an estimated $470 billion to their parents, spouses, partners and other adult loved ones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56145" lvl="2" indent="-231229">
              <a:lnSpc>
                <a:spcPct val="107000"/>
              </a:lnSpc>
              <a:spcBef>
                <a:spcPts val="0"/>
              </a:spcBef>
              <a:spcAft>
                <a:spcPts val="0"/>
              </a:spcAft>
              <a:buFont typeface="+mj-lt"/>
              <a:buAutoNum type="romanLcPeriod"/>
            </a:pPr>
            <a:r>
              <a:rPr lang="en-US" dirty="0">
                <a:latin typeface="Georgia" panose="02040502050405020303" pitchFamily="18" charset="0"/>
                <a:ea typeface="Calibri" panose="020F0502020204030204" pitchFamily="34" charset="0"/>
                <a:cs typeface="Times New Roman" panose="02020603050405020304" pitchFamily="18" charset="0"/>
              </a:rPr>
              <a:t>Family caregivers provide approximately $500 billion per year in unpaid care, which is three times the amount that Medicaid spends for paid caregivers to provide long-term care services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eaLnBrk="1" hangingPunct="1">
              <a:spcBef>
                <a:spcPct val="0"/>
              </a:spcBef>
            </a:pPr>
            <a:endParaRPr lang="en-US" altLang="en-US" dirty="0"/>
          </a:p>
        </p:txBody>
      </p:sp>
      <p:sp>
        <p:nvSpPr>
          <p:cNvPr id="31747" name="Slide Number Placeholder 3">
            <a:extLst>
              <a:ext uri="{FF2B5EF4-FFF2-40B4-BE49-F238E27FC236}">
                <a16:creationId xmlns:a16="http://schemas.microsoft.com/office/drawing/2014/main" id="{70A86763-68A0-DF4D-837B-BAEACEF9F1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1494" indent="-289036">
              <a:defRPr>
                <a:solidFill>
                  <a:schemeClr val="tx1"/>
                </a:solidFill>
                <a:latin typeface="Calibri" panose="020F0502020204030204" pitchFamily="34" charset="0"/>
              </a:defRPr>
            </a:lvl2pPr>
            <a:lvl3pPr marL="1156145" indent="-231229">
              <a:defRPr>
                <a:solidFill>
                  <a:schemeClr val="tx1"/>
                </a:solidFill>
                <a:latin typeface="Calibri" panose="020F0502020204030204" pitchFamily="34" charset="0"/>
              </a:defRPr>
            </a:lvl3pPr>
            <a:lvl4pPr marL="1618602" indent="-231229">
              <a:defRPr>
                <a:solidFill>
                  <a:schemeClr val="tx1"/>
                </a:solidFill>
                <a:latin typeface="Calibri" panose="020F0502020204030204" pitchFamily="34" charset="0"/>
              </a:defRPr>
            </a:lvl4pPr>
            <a:lvl5pPr marL="2081060" indent="-231229">
              <a:defRPr>
                <a:solidFill>
                  <a:schemeClr val="tx1"/>
                </a:solidFill>
                <a:latin typeface="Calibri" panose="020F0502020204030204" pitchFamily="34" charset="0"/>
              </a:defRPr>
            </a:lvl5pPr>
            <a:lvl6pPr marL="2543518" indent="-231229" eaLnBrk="0" fontAlgn="base" hangingPunct="0">
              <a:spcBef>
                <a:spcPct val="0"/>
              </a:spcBef>
              <a:spcAft>
                <a:spcPct val="0"/>
              </a:spcAft>
              <a:defRPr>
                <a:solidFill>
                  <a:schemeClr val="tx1"/>
                </a:solidFill>
                <a:latin typeface="Calibri" panose="020F0502020204030204" pitchFamily="34" charset="0"/>
              </a:defRPr>
            </a:lvl6pPr>
            <a:lvl7pPr marL="3005976" indent="-231229" eaLnBrk="0" fontAlgn="base" hangingPunct="0">
              <a:spcBef>
                <a:spcPct val="0"/>
              </a:spcBef>
              <a:spcAft>
                <a:spcPct val="0"/>
              </a:spcAft>
              <a:defRPr>
                <a:solidFill>
                  <a:schemeClr val="tx1"/>
                </a:solidFill>
                <a:latin typeface="Calibri" panose="020F0502020204030204" pitchFamily="34" charset="0"/>
              </a:defRPr>
            </a:lvl7pPr>
            <a:lvl8pPr marL="3468434" indent="-231229" eaLnBrk="0" fontAlgn="base" hangingPunct="0">
              <a:spcBef>
                <a:spcPct val="0"/>
              </a:spcBef>
              <a:spcAft>
                <a:spcPct val="0"/>
              </a:spcAft>
              <a:defRPr>
                <a:solidFill>
                  <a:schemeClr val="tx1"/>
                </a:solidFill>
                <a:latin typeface="Calibri" panose="020F0502020204030204" pitchFamily="34" charset="0"/>
              </a:defRPr>
            </a:lvl8pPr>
            <a:lvl9pPr marL="3930891" indent="-23122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A118B47-EF0D-8A46-86C4-3F68D3BB9F77}" type="slidenum">
              <a:rPr lang="en-US" altLang="en-US" smtClean="0"/>
              <a:pPr fontAlgn="base">
                <a:spcBef>
                  <a:spcPct val="0"/>
                </a:spcBef>
                <a:spcAft>
                  <a:spcPct val="0"/>
                </a:spcAft>
              </a:pPr>
              <a:t>7</a:t>
            </a:fld>
            <a:endParaRPr lang="en-US" altLang="en-US"/>
          </a:p>
        </p:txBody>
      </p:sp>
    </p:spTree>
    <p:extLst>
      <p:ext uri="{BB962C8B-B14F-4D97-AF65-F5344CB8AC3E}">
        <p14:creationId xmlns:p14="http://schemas.microsoft.com/office/powerpoint/2010/main" val="3928376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B16F2183-EB4E-1148-AC95-DE5C371A30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7439B6AE-4810-024F-B499-86E69433A1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6843" indent="-346843">
              <a:lnSpc>
                <a:spcPct val="107000"/>
              </a:lnSpc>
              <a:spcBef>
                <a:spcPts val="0"/>
              </a:spcBef>
              <a:spcAft>
                <a:spcPts val="0"/>
              </a:spcAft>
              <a:buFont typeface="+mj-lt"/>
              <a:buAutoNum type="arabicPeriod"/>
            </a:pPr>
            <a:r>
              <a:rPr lang="en-US" b="1" dirty="0">
                <a:latin typeface="Georgia" panose="02040502050405020303" pitchFamily="18" charset="0"/>
                <a:ea typeface="Calibri" panose="020F0502020204030204" pitchFamily="34" charset="0"/>
                <a:cs typeface="Times New Roman" panose="02020603050405020304" pitchFamily="18" charset="0"/>
              </a:rPr>
              <a:t>Are Ohioans ready?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1494" lvl="1" indent="-289036">
              <a:lnSpc>
                <a:spcPct val="107000"/>
              </a:lnSpc>
              <a:spcBef>
                <a:spcPts val="0"/>
              </a:spcBef>
              <a:spcAft>
                <a:spcPts val="0"/>
              </a:spcAft>
              <a:buFont typeface="Times New Roman" panose="02020603050405020304" pitchFamily="18" charset="0"/>
              <a:buAutoNum type="alphaLcPeriod"/>
            </a:pPr>
            <a:r>
              <a:rPr lang="en-US" dirty="0">
                <a:latin typeface="Georgia" panose="02040502050405020303" pitchFamily="18" charset="0"/>
                <a:ea typeface="Calibri" panose="020F0502020204030204" pitchFamily="34" charset="0"/>
                <a:cs typeface="Times New Roman" panose="02020603050405020304" pitchFamily="18" charset="0"/>
              </a:rPr>
              <a:t>The costs.  On average, people turning age 65 over the next five years who ultimately experience high need LTSS can anticipate incurring costs over their lifetimes of approximately $138,000.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56145" lvl="2" indent="-231229">
              <a:lnSpc>
                <a:spcPct val="107000"/>
              </a:lnSpc>
              <a:spcBef>
                <a:spcPts val="0"/>
              </a:spcBef>
              <a:spcAft>
                <a:spcPts val="0"/>
              </a:spcAft>
              <a:buFont typeface="+mj-lt"/>
              <a:buAutoNum type="romanLcPeriod"/>
            </a:pPr>
            <a:r>
              <a:rPr lang="en-US" dirty="0">
                <a:latin typeface="Georgia" panose="02040502050405020303" pitchFamily="18" charset="0"/>
                <a:ea typeface="Calibri" panose="020F0502020204030204" pitchFamily="34" charset="0"/>
                <a:cs typeface="Times New Roman" panose="02020603050405020304" pitchFamily="18" charset="0"/>
              </a:rPr>
              <a:t>Disparity by sex. Cost for women’s care will be significantly higher ($180,000) than that for men ($90,000) – they experience more needs and live longer.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56145" lvl="2" indent="-231229">
              <a:lnSpc>
                <a:spcPct val="107000"/>
              </a:lnSpc>
              <a:spcBef>
                <a:spcPts val="0"/>
              </a:spcBef>
              <a:spcAft>
                <a:spcPts val="0"/>
              </a:spcAft>
              <a:buFont typeface="+mj-lt"/>
              <a:buAutoNum type="romanLcPeriod"/>
            </a:pPr>
            <a:r>
              <a:rPr lang="en-US" dirty="0">
                <a:latin typeface="Georgia" panose="02040502050405020303" pitchFamily="18" charset="0"/>
                <a:ea typeface="Calibri" panose="020F0502020204030204" pitchFamily="34" charset="0"/>
                <a:cs typeface="Times New Roman" panose="02020603050405020304" pitchFamily="18" charset="0"/>
              </a:rPr>
              <a:t>Disparity by health needs.  1 in 7 people will have long duration LTSS lasting 5 years or more and resulting in costs of $250,000 or more.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56145" lvl="2" indent="-231229">
              <a:lnSpc>
                <a:spcPct val="107000"/>
              </a:lnSpc>
              <a:spcBef>
                <a:spcPts val="0"/>
              </a:spcBef>
              <a:spcAft>
                <a:spcPts val="0"/>
              </a:spcAft>
              <a:buFont typeface="+mj-lt"/>
              <a:buAutoNum type="romanLcPeriod"/>
            </a:pPr>
            <a:r>
              <a:rPr lang="en-US" dirty="0">
                <a:latin typeface="Georgia" panose="02040502050405020303" pitchFamily="18" charset="0"/>
                <a:ea typeface="Calibri" panose="020F0502020204030204" pitchFamily="34" charset="0"/>
                <a:cs typeface="Times New Roman" panose="02020603050405020304" pitchFamily="18" charset="0"/>
              </a:rPr>
              <a:t>These numbers include all people over 65 whether or not they have LTSS needs. If only users of high need were reflected rather than all people over 65, the expenditures would double.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1747" name="Slide Number Placeholder 3">
            <a:extLst>
              <a:ext uri="{FF2B5EF4-FFF2-40B4-BE49-F238E27FC236}">
                <a16:creationId xmlns:a16="http://schemas.microsoft.com/office/drawing/2014/main" id="{70A86763-68A0-DF4D-837B-BAEACEF9F1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1494" indent="-289036">
              <a:defRPr>
                <a:solidFill>
                  <a:schemeClr val="tx1"/>
                </a:solidFill>
                <a:latin typeface="Calibri" panose="020F0502020204030204" pitchFamily="34" charset="0"/>
              </a:defRPr>
            </a:lvl2pPr>
            <a:lvl3pPr marL="1156145" indent="-231229">
              <a:defRPr>
                <a:solidFill>
                  <a:schemeClr val="tx1"/>
                </a:solidFill>
                <a:latin typeface="Calibri" panose="020F0502020204030204" pitchFamily="34" charset="0"/>
              </a:defRPr>
            </a:lvl3pPr>
            <a:lvl4pPr marL="1618602" indent="-231229">
              <a:defRPr>
                <a:solidFill>
                  <a:schemeClr val="tx1"/>
                </a:solidFill>
                <a:latin typeface="Calibri" panose="020F0502020204030204" pitchFamily="34" charset="0"/>
              </a:defRPr>
            </a:lvl4pPr>
            <a:lvl5pPr marL="2081060" indent="-231229">
              <a:defRPr>
                <a:solidFill>
                  <a:schemeClr val="tx1"/>
                </a:solidFill>
                <a:latin typeface="Calibri" panose="020F0502020204030204" pitchFamily="34" charset="0"/>
              </a:defRPr>
            </a:lvl5pPr>
            <a:lvl6pPr marL="2543518" indent="-231229" eaLnBrk="0" fontAlgn="base" hangingPunct="0">
              <a:spcBef>
                <a:spcPct val="0"/>
              </a:spcBef>
              <a:spcAft>
                <a:spcPct val="0"/>
              </a:spcAft>
              <a:defRPr>
                <a:solidFill>
                  <a:schemeClr val="tx1"/>
                </a:solidFill>
                <a:latin typeface="Calibri" panose="020F0502020204030204" pitchFamily="34" charset="0"/>
              </a:defRPr>
            </a:lvl6pPr>
            <a:lvl7pPr marL="3005976" indent="-231229" eaLnBrk="0" fontAlgn="base" hangingPunct="0">
              <a:spcBef>
                <a:spcPct val="0"/>
              </a:spcBef>
              <a:spcAft>
                <a:spcPct val="0"/>
              </a:spcAft>
              <a:defRPr>
                <a:solidFill>
                  <a:schemeClr val="tx1"/>
                </a:solidFill>
                <a:latin typeface="Calibri" panose="020F0502020204030204" pitchFamily="34" charset="0"/>
              </a:defRPr>
            </a:lvl7pPr>
            <a:lvl8pPr marL="3468434" indent="-231229" eaLnBrk="0" fontAlgn="base" hangingPunct="0">
              <a:spcBef>
                <a:spcPct val="0"/>
              </a:spcBef>
              <a:spcAft>
                <a:spcPct val="0"/>
              </a:spcAft>
              <a:defRPr>
                <a:solidFill>
                  <a:schemeClr val="tx1"/>
                </a:solidFill>
                <a:latin typeface="Calibri" panose="020F0502020204030204" pitchFamily="34" charset="0"/>
              </a:defRPr>
            </a:lvl8pPr>
            <a:lvl9pPr marL="3930891" indent="-23122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A118B47-EF0D-8A46-86C4-3F68D3BB9F77}" type="slidenum">
              <a:rPr lang="en-US" altLang="en-US" smtClean="0"/>
              <a:pPr fontAlgn="base">
                <a:spcBef>
                  <a:spcPct val="0"/>
                </a:spcBef>
                <a:spcAft>
                  <a:spcPct val="0"/>
                </a:spcAft>
              </a:pPr>
              <a:t>8</a:t>
            </a:fld>
            <a:endParaRPr lang="en-US" altLang="en-US"/>
          </a:p>
        </p:txBody>
      </p:sp>
    </p:spTree>
    <p:extLst>
      <p:ext uri="{BB962C8B-B14F-4D97-AF65-F5344CB8AC3E}">
        <p14:creationId xmlns:p14="http://schemas.microsoft.com/office/powerpoint/2010/main" val="3738896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B16F2183-EB4E-1148-AC95-DE5C371A30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7439B6AE-4810-024F-B499-86E69433A1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751494" lvl="1" indent="-289036">
              <a:lnSpc>
                <a:spcPct val="107000"/>
              </a:lnSpc>
              <a:spcBef>
                <a:spcPts val="0"/>
              </a:spcBef>
              <a:spcAft>
                <a:spcPts val="0"/>
              </a:spcAft>
              <a:buFont typeface="Times New Roman" panose="02020603050405020304" pitchFamily="18" charset="0"/>
              <a:buAutoNum type="alphaLcPeriod"/>
            </a:pPr>
            <a:r>
              <a:rPr lang="en-US" dirty="0">
                <a:latin typeface="Georgia" panose="02040502050405020303" pitchFamily="18" charset="0"/>
                <a:ea typeface="Calibri" panose="020F0502020204030204" pitchFamily="34" charset="0"/>
                <a:cs typeface="Times New Roman" panose="02020603050405020304" pitchFamily="18" charset="0"/>
              </a:rPr>
              <a:t>The resources.  54% of middle-income seniors will not be able to afford annual costs of $60,000 for assisted living, independent living or other housing related costs even if they allocated all of their annual resources to such housing.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18602" lvl="3" indent="-231229">
              <a:lnSpc>
                <a:spcPct val="107000"/>
              </a:lnSpc>
              <a:spcBef>
                <a:spcPts val="0"/>
              </a:spcBef>
              <a:spcAft>
                <a:spcPts val="0"/>
              </a:spcAft>
              <a:buFont typeface="+mj-lt"/>
              <a:buAutoNum type="arabicPeriod"/>
            </a:pPr>
            <a:r>
              <a:rPr lang="en-US" dirty="0">
                <a:latin typeface="Georgia" panose="02040502050405020303" pitchFamily="18" charset="0"/>
                <a:ea typeface="Calibri" panose="020F0502020204030204" pitchFamily="34" charset="0"/>
                <a:cs typeface="Times New Roman" panose="02020603050405020304" pitchFamily="18" charset="0"/>
              </a:rPr>
              <a:t>https://www.nic.org/middlemarket?utm_medium=email&amp;utm_campaign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1494" lvl="1" indent="-289036">
              <a:lnSpc>
                <a:spcPct val="107000"/>
              </a:lnSpc>
              <a:spcBef>
                <a:spcPts val="0"/>
              </a:spcBef>
              <a:spcAft>
                <a:spcPts val="809"/>
              </a:spcAft>
              <a:buFont typeface="Times New Roman" panose="02020603050405020304" pitchFamily="18" charset="0"/>
              <a:buAutoNum type="alphaLcPeriod"/>
            </a:pPr>
            <a:r>
              <a:rPr lang="en-US" dirty="0">
                <a:latin typeface="Georgia" panose="02040502050405020303" pitchFamily="18" charset="0"/>
                <a:ea typeface="Calibri" panose="020F0502020204030204" pitchFamily="34" charset="0"/>
                <a:cs typeface="Times New Roman" panose="02020603050405020304" pitchFamily="18" charset="0"/>
              </a:rPr>
              <a:t>The health needs.  Aging Ohioans are sicker and have a higher number of chronic conditions than many other states.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eaLnBrk="1" hangingPunct="1">
              <a:spcBef>
                <a:spcPct val="0"/>
              </a:spcBef>
            </a:pPr>
            <a:endParaRPr lang="en-US" altLang="en-US" dirty="0"/>
          </a:p>
        </p:txBody>
      </p:sp>
      <p:sp>
        <p:nvSpPr>
          <p:cNvPr id="31747" name="Slide Number Placeholder 3">
            <a:extLst>
              <a:ext uri="{FF2B5EF4-FFF2-40B4-BE49-F238E27FC236}">
                <a16:creationId xmlns:a16="http://schemas.microsoft.com/office/drawing/2014/main" id="{70A86763-68A0-DF4D-837B-BAEACEF9F1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1494" indent="-289036">
              <a:defRPr>
                <a:solidFill>
                  <a:schemeClr val="tx1"/>
                </a:solidFill>
                <a:latin typeface="Calibri" panose="020F0502020204030204" pitchFamily="34" charset="0"/>
              </a:defRPr>
            </a:lvl2pPr>
            <a:lvl3pPr marL="1156145" indent="-231229">
              <a:defRPr>
                <a:solidFill>
                  <a:schemeClr val="tx1"/>
                </a:solidFill>
                <a:latin typeface="Calibri" panose="020F0502020204030204" pitchFamily="34" charset="0"/>
              </a:defRPr>
            </a:lvl3pPr>
            <a:lvl4pPr marL="1618602" indent="-231229">
              <a:defRPr>
                <a:solidFill>
                  <a:schemeClr val="tx1"/>
                </a:solidFill>
                <a:latin typeface="Calibri" panose="020F0502020204030204" pitchFamily="34" charset="0"/>
              </a:defRPr>
            </a:lvl4pPr>
            <a:lvl5pPr marL="2081060" indent="-231229">
              <a:defRPr>
                <a:solidFill>
                  <a:schemeClr val="tx1"/>
                </a:solidFill>
                <a:latin typeface="Calibri" panose="020F0502020204030204" pitchFamily="34" charset="0"/>
              </a:defRPr>
            </a:lvl5pPr>
            <a:lvl6pPr marL="2543518" indent="-231229" eaLnBrk="0" fontAlgn="base" hangingPunct="0">
              <a:spcBef>
                <a:spcPct val="0"/>
              </a:spcBef>
              <a:spcAft>
                <a:spcPct val="0"/>
              </a:spcAft>
              <a:defRPr>
                <a:solidFill>
                  <a:schemeClr val="tx1"/>
                </a:solidFill>
                <a:latin typeface="Calibri" panose="020F0502020204030204" pitchFamily="34" charset="0"/>
              </a:defRPr>
            </a:lvl6pPr>
            <a:lvl7pPr marL="3005976" indent="-231229" eaLnBrk="0" fontAlgn="base" hangingPunct="0">
              <a:spcBef>
                <a:spcPct val="0"/>
              </a:spcBef>
              <a:spcAft>
                <a:spcPct val="0"/>
              </a:spcAft>
              <a:defRPr>
                <a:solidFill>
                  <a:schemeClr val="tx1"/>
                </a:solidFill>
                <a:latin typeface="Calibri" panose="020F0502020204030204" pitchFamily="34" charset="0"/>
              </a:defRPr>
            </a:lvl7pPr>
            <a:lvl8pPr marL="3468434" indent="-231229" eaLnBrk="0" fontAlgn="base" hangingPunct="0">
              <a:spcBef>
                <a:spcPct val="0"/>
              </a:spcBef>
              <a:spcAft>
                <a:spcPct val="0"/>
              </a:spcAft>
              <a:defRPr>
                <a:solidFill>
                  <a:schemeClr val="tx1"/>
                </a:solidFill>
                <a:latin typeface="Calibri" panose="020F0502020204030204" pitchFamily="34" charset="0"/>
              </a:defRPr>
            </a:lvl8pPr>
            <a:lvl9pPr marL="3930891" indent="-23122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A118B47-EF0D-8A46-86C4-3F68D3BB9F77}" type="slidenum">
              <a:rPr lang="en-US" altLang="en-US" smtClean="0"/>
              <a:pPr fontAlgn="base">
                <a:spcBef>
                  <a:spcPct val="0"/>
                </a:spcBef>
                <a:spcAft>
                  <a:spcPct val="0"/>
                </a:spcAft>
              </a:pPr>
              <a:t>9</a:t>
            </a:fld>
            <a:endParaRPr lang="en-US" altLang="en-US"/>
          </a:p>
        </p:txBody>
      </p:sp>
    </p:spTree>
    <p:extLst>
      <p:ext uri="{BB962C8B-B14F-4D97-AF65-F5344CB8AC3E}">
        <p14:creationId xmlns:p14="http://schemas.microsoft.com/office/powerpoint/2010/main" val="3143576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Option 1">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E6520E-2CCF-A84A-B040-7E326394690D}"/>
              </a:ext>
            </a:extLst>
          </p:cNvPr>
          <p:cNvSpPr/>
          <p:nvPr userDrawn="1"/>
        </p:nvSpPr>
        <p:spPr>
          <a:xfrm>
            <a:off x="0" y="0"/>
            <a:ext cx="12192000" cy="68580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5EC5C60C-DA96-9941-8768-7A13FD301352}"/>
              </a:ext>
            </a:extLst>
          </p:cNvPr>
          <p:cNvSpPr/>
          <p:nvPr userDrawn="1"/>
        </p:nvSpPr>
        <p:spPr>
          <a:xfrm>
            <a:off x="3351213" y="700088"/>
            <a:ext cx="5489575" cy="5457825"/>
          </a:xfrm>
          <a:prstGeom prst="ellipse">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48EF677-8D00-E24F-94C5-F01E3BF9186F}"/>
              </a:ext>
            </a:extLst>
          </p:cNvPr>
          <p:cNvGrpSpPr/>
          <p:nvPr userDrawn="1"/>
        </p:nvGrpSpPr>
        <p:grpSpPr>
          <a:xfrm>
            <a:off x="5703147" y="3346450"/>
            <a:ext cx="785707" cy="192088"/>
            <a:chOff x="5696373" y="3346450"/>
            <a:chExt cx="785707" cy="192088"/>
          </a:xfrm>
        </p:grpSpPr>
        <p:sp>
          <p:nvSpPr>
            <p:cNvPr id="6" name="Oval 5">
              <a:extLst>
                <a:ext uri="{FF2B5EF4-FFF2-40B4-BE49-F238E27FC236}">
                  <a16:creationId xmlns:a16="http://schemas.microsoft.com/office/drawing/2014/main" id="{87D127DC-5439-7542-9F22-AB75514DF8A2}"/>
                </a:ext>
              </a:extLst>
            </p:cNvPr>
            <p:cNvSpPr/>
            <p:nvPr userDrawn="1"/>
          </p:nvSpPr>
          <p:spPr>
            <a:xfrm>
              <a:off x="5994135" y="3346450"/>
              <a:ext cx="191030" cy="1920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val 6">
              <a:extLst>
                <a:ext uri="{FF2B5EF4-FFF2-40B4-BE49-F238E27FC236}">
                  <a16:creationId xmlns:a16="http://schemas.microsoft.com/office/drawing/2014/main" id="{255F9312-4008-4345-B887-EE3FEA6CFEAE}"/>
                </a:ext>
              </a:extLst>
            </p:cNvPr>
            <p:cNvSpPr/>
            <p:nvPr userDrawn="1"/>
          </p:nvSpPr>
          <p:spPr>
            <a:xfrm>
              <a:off x="6288088" y="3346450"/>
              <a:ext cx="193992" cy="1920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a:extLst>
                <a:ext uri="{FF2B5EF4-FFF2-40B4-BE49-F238E27FC236}">
                  <a16:creationId xmlns:a16="http://schemas.microsoft.com/office/drawing/2014/main" id="{9CB9E724-D0EE-C746-8056-C90723D0ECBA}"/>
                </a:ext>
              </a:extLst>
            </p:cNvPr>
            <p:cNvSpPr/>
            <p:nvPr userDrawn="1"/>
          </p:nvSpPr>
          <p:spPr>
            <a:xfrm>
              <a:off x="5696373" y="3346450"/>
              <a:ext cx="194840" cy="1920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 name="Title 1"/>
          <p:cNvSpPr>
            <a:spLocks noGrp="1"/>
          </p:cNvSpPr>
          <p:nvPr>
            <p:ph type="ctrTitle"/>
          </p:nvPr>
        </p:nvSpPr>
        <p:spPr>
          <a:xfrm>
            <a:off x="4095806" y="1675328"/>
            <a:ext cx="4000388" cy="1332242"/>
          </a:xfrm>
        </p:spPr>
        <p:txBody>
          <a:bodyPr>
            <a:noAutofit/>
          </a:bodyPr>
          <a:lstStyle>
            <a:lvl1pPr algn="ctr">
              <a:defRPr sz="42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696473" y="3862276"/>
            <a:ext cx="4763716" cy="709724"/>
          </a:xfrm>
        </p:spPr>
        <p:txBody>
          <a:bodyPr anchor="ctr">
            <a:noAutofit/>
          </a:bodyPr>
          <a:lstStyle>
            <a:lvl1pPr marL="0" indent="0" algn="ctr">
              <a:buNone/>
              <a:defRPr sz="2200" i="1">
                <a:solidFill>
                  <a:schemeClr val="bg1"/>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00698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age Title 3 Slide">
    <p:bg>
      <p:bgPr>
        <a:blipFill>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370304-2217-994C-AAB1-D32CE625EDA7}"/>
              </a:ext>
            </a:extLst>
          </p:cNvPr>
          <p:cNvSpPr/>
          <p:nvPr userDrawn="1"/>
        </p:nvSpPr>
        <p:spPr>
          <a:xfrm>
            <a:off x="542925" y="366523"/>
            <a:ext cx="11125200" cy="60960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E9BDE16-B340-7542-9280-7D4837E5A41F}"/>
              </a:ext>
            </a:extLst>
          </p:cNvPr>
          <p:cNvSpPr>
            <a:spLocks noGrp="1"/>
          </p:cNvSpPr>
          <p:nvPr>
            <p:ph type="ctrTitle"/>
          </p:nvPr>
        </p:nvSpPr>
        <p:spPr>
          <a:xfrm>
            <a:off x="1073625" y="461317"/>
            <a:ext cx="10008359" cy="1211047"/>
          </a:xfrm>
        </p:spPr>
        <p:txBody>
          <a:bodyPr>
            <a:noAutofit/>
          </a:bodyPr>
          <a:lstStyle>
            <a:lvl1pPr marL="0" algn="l">
              <a:defRPr sz="57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7" name="Text Placeholder 9">
            <a:extLst>
              <a:ext uri="{FF2B5EF4-FFF2-40B4-BE49-F238E27FC236}">
                <a16:creationId xmlns:a16="http://schemas.microsoft.com/office/drawing/2014/main" id="{F3504CB2-C36C-4847-80A6-049FBE75C570}"/>
              </a:ext>
            </a:extLst>
          </p:cNvPr>
          <p:cNvSpPr>
            <a:spLocks noGrp="1"/>
          </p:cNvSpPr>
          <p:nvPr>
            <p:ph type="body" sz="quarter" idx="10" hasCustomPrompt="1"/>
          </p:nvPr>
        </p:nvSpPr>
        <p:spPr>
          <a:xfrm>
            <a:off x="1073623" y="1874520"/>
            <a:ext cx="4855845" cy="4360024"/>
          </a:xfrm>
        </p:spPr>
        <p:txBody>
          <a:bodyPr numCol="1" spcCol="182880">
            <a:normAutofit/>
          </a:bodyPr>
          <a:lstStyle>
            <a:lvl1pPr marL="0" indent="0">
              <a:lnSpc>
                <a:spcPct val="100000"/>
              </a:lnSpc>
              <a:buFontTx/>
              <a:buNone/>
              <a:defRPr sz="2000" b="1">
                <a:solidFill>
                  <a:schemeClr val="bg1"/>
                </a:solidFill>
                <a:latin typeface="+mn-lt"/>
                <a:cs typeface="Arial" panose="020B0604020202020204" pitchFamily="34" charset="0"/>
              </a:defRPr>
            </a:lvl1pPr>
            <a:lvl2pPr marL="457200" indent="0">
              <a:lnSpc>
                <a:spcPct val="100000"/>
              </a:lnSpc>
              <a:buFontTx/>
              <a:buNone/>
              <a:defRPr sz="2000" b="1">
                <a:solidFill>
                  <a:schemeClr val="bg1"/>
                </a:solidFill>
                <a:latin typeface="+mn-lt"/>
                <a:cs typeface="Arial" panose="020B0604020202020204" pitchFamily="34" charset="0"/>
              </a:defRPr>
            </a:lvl2pPr>
            <a:lvl3pPr marL="914400" indent="0">
              <a:lnSpc>
                <a:spcPct val="100000"/>
              </a:lnSpc>
              <a:buFontTx/>
              <a:buNone/>
              <a:defRPr sz="2000" b="1">
                <a:solidFill>
                  <a:schemeClr val="bg1"/>
                </a:solidFill>
                <a:latin typeface="+mn-lt"/>
                <a:cs typeface="Arial" panose="020B0604020202020204" pitchFamily="34" charset="0"/>
              </a:defRPr>
            </a:lvl3pPr>
            <a:lvl4pPr marL="1371600" indent="0">
              <a:lnSpc>
                <a:spcPct val="100000"/>
              </a:lnSpc>
              <a:buFontTx/>
              <a:buNone/>
              <a:defRPr sz="2000" b="1">
                <a:solidFill>
                  <a:schemeClr val="bg1"/>
                </a:solidFill>
                <a:latin typeface="+mn-lt"/>
                <a:cs typeface="Arial" panose="020B0604020202020204" pitchFamily="34" charset="0"/>
              </a:defRPr>
            </a:lvl4pPr>
            <a:lvl5pPr marL="1828800" indent="0">
              <a:lnSpc>
                <a:spcPct val="100000"/>
              </a:lnSpc>
              <a:buFontTx/>
              <a:buNone/>
              <a:defRPr sz="2000" b="1">
                <a:solidFill>
                  <a:schemeClr val="bg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9">
            <a:extLst>
              <a:ext uri="{FF2B5EF4-FFF2-40B4-BE49-F238E27FC236}">
                <a16:creationId xmlns:a16="http://schemas.microsoft.com/office/drawing/2014/main" id="{4765BE69-5D34-4B4C-B9F0-4645314AC87E}"/>
              </a:ext>
            </a:extLst>
          </p:cNvPr>
          <p:cNvSpPr>
            <a:spLocks noGrp="1"/>
          </p:cNvSpPr>
          <p:nvPr>
            <p:ph type="body" sz="quarter" idx="11" hasCustomPrompt="1"/>
          </p:nvPr>
        </p:nvSpPr>
        <p:spPr>
          <a:xfrm>
            <a:off x="6226139" y="1874520"/>
            <a:ext cx="4855845" cy="4360024"/>
          </a:xfrm>
        </p:spPr>
        <p:txBody>
          <a:bodyPr numCol="1" spcCol="182880">
            <a:normAutofit/>
          </a:bodyPr>
          <a:lstStyle>
            <a:lvl1pPr marL="0" indent="0">
              <a:lnSpc>
                <a:spcPct val="100000"/>
              </a:lnSpc>
              <a:buFontTx/>
              <a:buNone/>
              <a:defRPr sz="2000" b="1">
                <a:solidFill>
                  <a:schemeClr val="bg1"/>
                </a:solidFill>
                <a:latin typeface="+mn-lt"/>
                <a:cs typeface="Arial" panose="020B0604020202020204" pitchFamily="34" charset="0"/>
              </a:defRPr>
            </a:lvl1pPr>
            <a:lvl2pPr marL="457200" indent="0">
              <a:lnSpc>
                <a:spcPct val="100000"/>
              </a:lnSpc>
              <a:buFontTx/>
              <a:buNone/>
              <a:defRPr sz="2000" b="1">
                <a:solidFill>
                  <a:schemeClr val="bg1"/>
                </a:solidFill>
                <a:latin typeface="+mn-lt"/>
                <a:cs typeface="Arial" panose="020B0604020202020204" pitchFamily="34" charset="0"/>
              </a:defRPr>
            </a:lvl2pPr>
            <a:lvl3pPr marL="914400" indent="0">
              <a:lnSpc>
                <a:spcPct val="100000"/>
              </a:lnSpc>
              <a:buFontTx/>
              <a:buNone/>
              <a:defRPr sz="2000" b="1">
                <a:solidFill>
                  <a:schemeClr val="bg1"/>
                </a:solidFill>
                <a:latin typeface="+mn-lt"/>
                <a:cs typeface="Arial" panose="020B0604020202020204" pitchFamily="34" charset="0"/>
              </a:defRPr>
            </a:lvl3pPr>
            <a:lvl4pPr marL="1371600" indent="0">
              <a:lnSpc>
                <a:spcPct val="100000"/>
              </a:lnSpc>
              <a:buFontTx/>
              <a:buNone/>
              <a:defRPr sz="2000" b="1">
                <a:solidFill>
                  <a:schemeClr val="bg1"/>
                </a:solidFill>
                <a:latin typeface="+mn-lt"/>
                <a:cs typeface="Arial" panose="020B0604020202020204" pitchFamily="34" charset="0"/>
              </a:defRPr>
            </a:lvl4pPr>
            <a:lvl5pPr marL="1828800" indent="0">
              <a:lnSpc>
                <a:spcPct val="100000"/>
              </a:lnSpc>
              <a:buFontTx/>
              <a:buNone/>
              <a:defRPr sz="2000" b="1">
                <a:solidFill>
                  <a:schemeClr val="bg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50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age Title 4 Slide">
    <p:bg>
      <p:bgPr>
        <a:blipFill>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A356540-5534-654B-8100-E89AC29DF686}"/>
              </a:ext>
            </a:extLst>
          </p:cNvPr>
          <p:cNvSpPr/>
          <p:nvPr userDrawn="1"/>
        </p:nvSpPr>
        <p:spPr>
          <a:xfrm>
            <a:off x="0" y="0"/>
            <a:ext cx="12172950" cy="68580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790507" y="490967"/>
            <a:ext cx="10540101" cy="1211047"/>
          </a:xfrm>
        </p:spPr>
        <p:txBody>
          <a:bodyPr>
            <a:noAutofit/>
          </a:bodyPr>
          <a:lstStyle>
            <a:lvl1pPr marL="0" algn="ctr">
              <a:defRPr sz="5700" b="1">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24" name="Text Placeholder 9"/>
          <p:cNvSpPr>
            <a:spLocks noGrp="1"/>
          </p:cNvSpPr>
          <p:nvPr>
            <p:ph type="body" sz="quarter" idx="10"/>
          </p:nvPr>
        </p:nvSpPr>
        <p:spPr>
          <a:xfrm>
            <a:off x="1896643" y="2160676"/>
            <a:ext cx="9433965" cy="1042416"/>
          </a:xfrm>
        </p:spPr>
        <p:txBody>
          <a:bodyPr spcCol="182880">
            <a:normAutofit/>
          </a:bodyPr>
          <a:lstStyle>
            <a:lvl1pPr marL="0" indent="0">
              <a:lnSpc>
                <a:spcPct val="100000"/>
              </a:lnSpc>
              <a:buFontTx/>
              <a:buNone/>
              <a:defRPr sz="1600" b="0">
                <a:solidFill>
                  <a:schemeClr val="bg1"/>
                </a:solidFill>
                <a:latin typeface="+mn-lt"/>
                <a:cs typeface="Arial" panose="020B0604020202020204" pitchFamily="34" charset="0"/>
              </a:defRPr>
            </a:lvl1pPr>
            <a:lvl2pPr marL="457200" indent="0">
              <a:lnSpc>
                <a:spcPct val="100000"/>
              </a:lnSpc>
              <a:buFontTx/>
              <a:buNone/>
              <a:defRPr sz="1600" b="0">
                <a:solidFill>
                  <a:schemeClr val="bg1"/>
                </a:solidFill>
                <a:latin typeface="+mn-lt"/>
                <a:cs typeface="Arial" panose="020B0604020202020204" pitchFamily="34" charset="0"/>
              </a:defRPr>
            </a:lvl2pPr>
            <a:lvl3pPr marL="914400" indent="0">
              <a:lnSpc>
                <a:spcPct val="100000"/>
              </a:lnSpc>
              <a:buFontTx/>
              <a:buNone/>
              <a:defRPr sz="1600" b="0">
                <a:solidFill>
                  <a:schemeClr val="bg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a:r>
              <a:rPr lang="en-US"/>
              <a:t>Edit Master text styles</a:t>
            </a:r>
          </a:p>
          <a:p>
            <a:pPr lvl="1"/>
            <a:r>
              <a:rPr lang="en-US"/>
              <a:t>Second level</a:t>
            </a:r>
          </a:p>
          <a:p>
            <a:pPr lvl="2"/>
            <a:r>
              <a:rPr lang="en-US"/>
              <a:t>Third level</a:t>
            </a:r>
          </a:p>
        </p:txBody>
      </p:sp>
      <p:sp>
        <p:nvSpPr>
          <p:cNvPr id="14" name="Text Placeholder 9"/>
          <p:cNvSpPr>
            <a:spLocks noGrp="1"/>
          </p:cNvSpPr>
          <p:nvPr>
            <p:ph type="body" sz="quarter" idx="22"/>
          </p:nvPr>
        </p:nvSpPr>
        <p:spPr>
          <a:xfrm>
            <a:off x="1896643" y="3557015"/>
            <a:ext cx="9433965" cy="1042416"/>
          </a:xfrm>
        </p:spPr>
        <p:txBody>
          <a:bodyPr spcCol="182880">
            <a:normAutofit/>
          </a:bodyPr>
          <a:lstStyle>
            <a:lvl1pPr marL="0" indent="0">
              <a:lnSpc>
                <a:spcPct val="100000"/>
              </a:lnSpc>
              <a:buFontTx/>
              <a:buNone/>
              <a:defRPr sz="1600" b="0">
                <a:solidFill>
                  <a:schemeClr val="bg1"/>
                </a:solidFill>
                <a:latin typeface="+mn-lt"/>
                <a:cs typeface="Arial" panose="020B0604020202020204" pitchFamily="34" charset="0"/>
              </a:defRPr>
            </a:lvl1pPr>
            <a:lvl2pPr marL="457200" indent="0">
              <a:lnSpc>
                <a:spcPct val="100000"/>
              </a:lnSpc>
              <a:buFontTx/>
              <a:buNone/>
              <a:defRPr sz="1600" b="0">
                <a:solidFill>
                  <a:schemeClr val="bg1"/>
                </a:solidFill>
                <a:latin typeface="+mn-lt"/>
                <a:cs typeface="Arial" panose="020B0604020202020204" pitchFamily="34" charset="0"/>
              </a:defRPr>
            </a:lvl2pPr>
            <a:lvl3pPr marL="914400" indent="0">
              <a:lnSpc>
                <a:spcPct val="100000"/>
              </a:lnSpc>
              <a:buFontTx/>
              <a:buNone/>
              <a:defRPr sz="1600" b="0">
                <a:solidFill>
                  <a:schemeClr val="bg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a:r>
              <a:rPr lang="en-US"/>
              <a:t>Edit Master text styles</a:t>
            </a:r>
          </a:p>
          <a:p>
            <a:pPr lvl="1"/>
            <a:r>
              <a:rPr lang="en-US"/>
              <a:t>Second level</a:t>
            </a:r>
          </a:p>
          <a:p>
            <a:pPr lvl="2"/>
            <a:r>
              <a:rPr lang="en-US"/>
              <a:t>Third level</a:t>
            </a:r>
          </a:p>
        </p:txBody>
      </p:sp>
      <p:sp>
        <p:nvSpPr>
          <p:cNvPr id="15" name="Text Placeholder 9"/>
          <p:cNvSpPr>
            <a:spLocks noGrp="1"/>
          </p:cNvSpPr>
          <p:nvPr>
            <p:ph type="body" sz="quarter" idx="23"/>
          </p:nvPr>
        </p:nvSpPr>
        <p:spPr>
          <a:xfrm>
            <a:off x="1896643" y="4953354"/>
            <a:ext cx="9433965" cy="1042416"/>
          </a:xfrm>
        </p:spPr>
        <p:txBody>
          <a:bodyPr spcCol="182880">
            <a:normAutofit/>
          </a:bodyPr>
          <a:lstStyle>
            <a:lvl1pPr marL="0" indent="0">
              <a:lnSpc>
                <a:spcPct val="100000"/>
              </a:lnSpc>
              <a:buFontTx/>
              <a:buNone/>
              <a:defRPr sz="1600" b="0">
                <a:solidFill>
                  <a:schemeClr val="bg1"/>
                </a:solidFill>
                <a:latin typeface="+mn-lt"/>
                <a:cs typeface="Arial" panose="020B0604020202020204" pitchFamily="34" charset="0"/>
              </a:defRPr>
            </a:lvl1pPr>
            <a:lvl2pPr marL="457200" indent="0">
              <a:lnSpc>
                <a:spcPct val="100000"/>
              </a:lnSpc>
              <a:buFontTx/>
              <a:buNone/>
              <a:defRPr sz="1600" b="0">
                <a:solidFill>
                  <a:schemeClr val="bg1"/>
                </a:solidFill>
                <a:latin typeface="+mn-lt"/>
                <a:cs typeface="Arial" panose="020B0604020202020204" pitchFamily="34" charset="0"/>
              </a:defRPr>
            </a:lvl2pPr>
            <a:lvl3pPr marL="914400" indent="0">
              <a:lnSpc>
                <a:spcPct val="100000"/>
              </a:lnSpc>
              <a:buFontTx/>
              <a:buNone/>
              <a:defRPr sz="1600" b="0">
                <a:solidFill>
                  <a:schemeClr val="bg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a:r>
              <a:rPr lang="en-US"/>
              <a:t>Edit Master text styles</a:t>
            </a:r>
          </a:p>
          <a:p>
            <a:pPr lvl="1"/>
            <a:r>
              <a:rPr lang="en-US"/>
              <a:t>Second level</a:t>
            </a:r>
          </a:p>
          <a:p>
            <a:pPr lvl="2"/>
            <a:r>
              <a:rPr lang="en-US"/>
              <a:t>Third level</a:t>
            </a:r>
          </a:p>
        </p:txBody>
      </p:sp>
      <p:sp>
        <p:nvSpPr>
          <p:cNvPr id="16" name="Freeform 7">
            <a:extLst>
              <a:ext uri="{FF2B5EF4-FFF2-40B4-BE49-F238E27FC236}">
                <a16:creationId xmlns:a16="http://schemas.microsoft.com/office/drawing/2014/main" id="{A1AD5348-F4C4-F94E-ABD5-6F64F7656FB3}"/>
              </a:ext>
            </a:extLst>
          </p:cNvPr>
          <p:cNvSpPr>
            <a:spLocks/>
          </p:cNvSpPr>
          <p:nvPr userDrawn="1"/>
        </p:nvSpPr>
        <p:spPr bwMode="auto">
          <a:xfrm>
            <a:off x="790507" y="2246965"/>
            <a:ext cx="813006" cy="777100"/>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solidFill>
                <a:schemeClr val="bg1"/>
              </a:solidFill>
              <a:latin typeface="Arial" panose="020B0604020202020204" pitchFamily="34" charset="0"/>
              <a:cs typeface="Arial" panose="020B0604020202020204" pitchFamily="34" charset="0"/>
            </a:endParaRPr>
          </a:p>
        </p:txBody>
      </p:sp>
      <p:sp>
        <p:nvSpPr>
          <p:cNvPr id="17" name="Freeform 7">
            <a:extLst>
              <a:ext uri="{FF2B5EF4-FFF2-40B4-BE49-F238E27FC236}">
                <a16:creationId xmlns:a16="http://schemas.microsoft.com/office/drawing/2014/main" id="{E0905B88-AC32-004B-897C-CF7D836D9CCF}"/>
              </a:ext>
            </a:extLst>
          </p:cNvPr>
          <p:cNvSpPr>
            <a:spLocks/>
          </p:cNvSpPr>
          <p:nvPr userDrawn="1"/>
        </p:nvSpPr>
        <p:spPr bwMode="auto">
          <a:xfrm>
            <a:off x="797132" y="5116062"/>
            <a:ext cx="813006" cy="777100"/>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solidFill>
                <a:schemeClr val="bg1"/>
              </a:solidFill>
              <a:latin typeface="Arial" panose="020B0604020202020204" pitchFamily="34" charset="0"/>
              <a:cs typeface="Arial" panose="020B0604020202020204" pitchFamily="34" charset="0"/>
            </a:endParaRPr>
          </a:p>
        </p:txBody>
      </p:sp>
      <p:sp>
        <p:nvSpPr>
          <p:cNvPr id="18" name="Freeform 7">
            <a:extLst>
              <a:ext uri="{FF2B5EF4-FFF2-40B4-BE49-F238E27FC236}">
                <a16:creationId xmlns:a16="http://schemas.microsoft.com/office/drawing/2014/main" id="{CFB5491F-FDF0-8A4C-802D-FADA00F43A22}"/>
              </a:ext>
            </a:extLst>
          </p:cNvPr>
          <p:cNvSpPr>
            <a:spLocks/>
          </p:cNvSpPr>
          <p:nvPr userDrawn="1"/>
        </p:nvSpPr>
        <p:spPr bwMode="auto">
          <a:xfrm>
            <a:off x="790508" y="3744465"/>
            <a:ext cx="813006" cy="777100"/>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779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ge Title 5 Slide">
    <p:bg>
      <p:bgPr>
        <a:blipFill>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69D417-F18D-6C49-B969-D6C8144C4C1B}"/>
              </a:ext>
            </a:extLst>
          </p:cNvPr>
          <p:cNvSpPr/>
          <p:nvPr userDrawn="1"/>
        </p:nvSpPr>
        <p:spPr>
          <a:xfrm>
            <a:off x="-1588" y="13252"/>
            <a:ext cx="12193588" cy="68580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6202019" y="713340"/>
            <a:ext cx="5485464" cy="1105077"/>
          </a:xfrm>
        </p:spPr>
        <p:txBody>
          <a:bodyPr>
            <a:noAutofit/>
          </a:bodyPr>
          <a:lstStyle>
            <a:lvl1pPr marL="0" algn="l">
              <a:defRPr sz="3300" b="1">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24" name="Text Placeholder 9"/>
          <p:cNvSpPr>
            <a:spLocks noGrp="1"/>
          </p:cNvSpPr>
          <p:nvPr>
            <p:ph type="body" sz="quarter" idx="10"/>
          </p:nvPr>
        </p:nvSpPr>
        <p:spPr>
          <a:xfrm>
            <a:off x="6202019" y="1818417"/>
            <a:ext cx="5485464" cy="4413325"/>
          </a:xfrm>
        </p:spPr>
        <p:txBody>
          <a:bodyPr spcCol="182880">
            <a:normAutofit/>
          </a:bodyPr>
          <a:lstStyle>
            <a:lvl1pPr marL="0" indent="0">
              <a:lnSpc>
                <a:spcPct val="100000"/>
              </a:lnSpc>
              <a:buFontTx/>
              <a:buNone/>
              <a:defRPr sz="1600" b="0">
                <a:solidFill>
                  <a:schemeClr val="bg1"/>
                </a:solidFill>
                <a:latin typeface="+mn-lt"/>
                <a:cs typeface="Arial" panose="020B0604020202020204" pitchFamily="34" charset="0"/>
              </a:defRPr>
            </a:lvl1pPr>
            <a:lvl2pPr marL="457200" indent="0">
              <a:lnSpc>
                <a:spcPct val="100000"/>
              </a:lnSpc>
              <a:buFontTx/>
              <a:buNone/>
              <a:defRPr sz="1600" b="0">
                <a:solidFill>
                  <a:schemeClr val="bg1"/>
                </a:solidFill>
                <a:latin typeface="+mn-lt"/>
                <a:cs typeface="Arial" panose="020B0604020202020204" pitchFamily="34" charset="0"/>
              </a:defRPr>
            </a:lvl2pPr>
            <a:lvl3pPr marL="914400" indent="0">
              <a:lnSpc>
                <a:spcPct val="100000"/>
              </a:lnSpc>
              <a:buFontTx/>
              <a:buNone/>
              <a:defRPr sz="1600" b="0">
                <a:solidFill>
                  <a:schemeClr val="bg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a:r>
              <a:rPr lang="en-US"/>
              <a:t>Edit Master text styles</a:t>
            </a:r>
          </a:p>
          <a:p>
            <a:pPr lvl="1"/>
            <a:r>
              <a:rPr lang="en-US"/>
              <a:t>Second level</a:t>
            </a:r>
          </a:p>
          <a:p>
            <a:pPr lvl="2"/>
            <a:r>
              <a:rPr lang="en-US"/>
              <a:t>Third level</a:t>
            </a:r>
          </a:p>
        </p:txBody>
      </p:sp>
      <p:sp>
        <p:nvSpPr>
          <p:cNvPr id="8" name="Oval 7">
            <a:extLst>
              <a:ext uri="{FF2B5EF4-FFF2-40B4-BE49-F238E27FC236}">
                <a16:creationId xmlns:a16="http://schemas.microsoft.com/office/drawing/2014/main" id="{6C16F715-A360-0847-860D-808D2F0BB9C8}"/>
              </a:ext>
            </a:extLst>
          </p:cNvPr>
          <p:cNvSpPr/>
          <p:nvPr userDrawn="1"/>
        </p:nvSpPr>
        <p:spPr>
          <a:xfrm>
            <a:off x="326679" y="713340"/>
            <a:ext cx="5489575" cy="5457825"/>
          </a:xfrm>
          <a:prstGeom prst="ellipse">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Title 1">
            <a:extLst>
              <a:ext uri="{FF2B5EF4-FFF2-40B4-BE49-F238E27FC236}">
                <a16:creationId xmlns:a16="http://schemas.microsoft.com/office/drawing/2014/main" id="{07878E07-08CD-9647-8B49-DC09266F23AF}"/>
              </a:ext>
            </a:extLst>
          </p:cNvPr>
          <p:cNvSpPr txBox="1">
            <a:spLocks/>
          </p:cNvSpPr>
          <p:nvPr userDrawn="1"/>
        </p:nvSpPr>
        <p:spPr bwMode="auto">
          <a:xfrm>
            <a:off x="535507" y="2465508"/>
            <a:ext cx="5084618" cy="192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algn="ctr" rtl="0" eaLnBrk="0" fontAlgn="base" hangingPunct="0">
              <a:lnSpc>
                <a:spcPct val="90000"/>
              </a:lnSpc>
              <a:spcBef>
                <a:spcPct val="0"/>
              </a:spcBef>
              <a:spcAft>
                <a:spcPct val="0"/>
              </a:spcAft>
              <a:defRPr sz="3600" b="0"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a:latin typeface="+mj-lt"/>
              </a:rPr>
              <a:t>Click to edit Master title style</a:t>
            </a:r>
            <a:endParaRPr lang="en-US" dirty="0">
              <a:latin typeface="+mj-lt"/>
            </a:endParaRPr>
          </a:p>
        </p:txBody>
      </p:sp>
    </p:spTree>
    <p:extLst>
      <p:ext uri="{BB962C8B-B14F-4D97-AF65-F5344CB8AC3E}">
        <p14:creationId xmlns:p14="http://schemas.microsoft.com/office/powerpoint/2010/main" val="155629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age Title 6 Slide">
    <p:bg>
      <p:bgPr>
        <a:blipFill>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571ED9-AE3B-4846-93C5-82E9047AAD9C}"/>
              </a:ext>
            </a:extLst>
          </p:cNvPr>
          <p:cNvSpPr/>
          <p:nvPr userDrawn="1"/>
        </p:nvSpPr>
        <p:spPr>
          <a:xfrm>
            <a:off x="-1588" y="1815548"/>
            <a:ext cx="12193588" cy="5042452"/>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508000" y="713291"/>
            <a:ext cx="11125200" cy="584789"/>
          </a:xfrm>
        </p:spPr>
        <p:txBody>
          <a:bodyPr>
            <a:noAutofit/>
          </a:bodyPr>
          <a:lstStyle>
            <a:lvl1pPr marL="0" algn="ctr">
              <a:defRPr sz="58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16" name="Text Placeholder 9"/>
          <p:cNvSpPr>
            <a:spLocks noGrp="1"/>
          </p:cNvSpPr>
          <p:nvPr>
            <p:ph type="body" sz="quarter" idx="10"/>
          </p:nvPr>
        </p:nvSpPr>
        <p:spPr>
          <a:xfrm>
            <a:off x="508001" y="2199504"/>
            <a:ext cx="5282441" cy="4378718"/>
          </a:xfrm>
        </p:spPr>
        <p:txBody>
          <a:bodyPr spcCol="182880">
            <a:normAutofit/>
          </a:bodyPr>
          <a:lstStyle>
            <a:lvl1pPr marL="0" indent="0">
              <a:lnSpc>
                <a:spcPct val="100000"/>
              </a:lnSpc>
              <a:buFontTx/>
              <a:buNone/>
              <a:defRPr sz="1400" b="1">
                <a:solidFill>
                  <a:schemeClr val="bg1"/>
                </a:solidFill>
                <a:latin typeface="+mn-lt"/>
                <a:cs typeface="Arial" panose="020B0604020202020204" pitchFamily="34" charset="0"/>
              </a:defRPr>
            </a:lvl1pPr>
            <a:lvl2pPr marL="457200" indent="0">
              <a:lnSpc>
                <a:spcPct val="100000"/>
              </a:lnSpc>
              <a:buFontTx/>
              <a:buNone/>
              <a:defRPr sz="1400" b="1">
                <a:solidFill>
                  <a:schemeClr val="bg1"/>
                </a:solidFill>
                <a:latin typeface="+mn-lt"/>
                <a:cs typeface="Arial" panose="020B0604020202020204" pitchFamily="34" charset="0"/>
              </a:defRPr>
            </a:lvl2pPr>
            <a:lvl3pPr marL="914400" indent="0">
              <a:lnSpc>
                <a:spcPct val="100000"/>
              </a:lnSpc>
              <a:buFontTx/>
              <a:buNone/>
              <a:defRPr sz="1400" b="1">
                <a:solidFill>
                  <a:schemeClr val="bg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a:r>
              <a:rPr lang="en-US"/>
              <a:t>Edit Master text styles</a:t>
            </a:r>
          </a:p>
          <a:p>
            <a:pPr lvl="1"/>
            <a:r>
              <a:rPr lang="en-US"/>
              <a:t>Second level</a:t>
            </a:r>
          </a:p>
          <a:p>
            <a:pPr lvl="2"/>
            <a:r>
              <a:rPr lang="en-US"/>
              <a:t>Third level</a:t>
            </a:r>
          </a:p>
        </p:txBody>
      </p:sp>
      <p:sp>
        <p:nvSpPr>
          <p:cNvPr id="17" name="Text Placeholder 9"/>
          <p:cNvSpPr>
            <a:spLocks noGrp="1"/>
          </p:cNvSpPr>
          <p:nvPr>
            <p:ph type="body" sz="quarter" idx="11"/>
          </p:nvPr>
        </p:nvSpPr>
        <p:spPr>
          <a:xfrm>
            <a:off x="6298444" y="2199504"/>
            <a:ext cx="5282441" cy="4378718"/>
          </a:xfrm>
        </p:spPr>
        <p:txBody>
          <a:bodyPr spcCol="182880">
            <a:normAutofit/>
          </a:bodyPr>
          <a:lstStyle>
            <a:lvl1pPr marL="0" indent="0">
              <a:lnSpc>
                <a:spcPct val="100000"/>
              </a:lnSpc>
              <a:buFontTx/>
              <a:buNone/>
              <a:defRPr sz="1400" b="1">
                <a:solidFill>
                  <a:schemeClr val="bg1"/>
                </a:solidFill>
                <a:latin typeface="+mn-lt"/>
                <a:cs typeface="Arial" panose="020B0604020202020204" pitchFamily="34" charset="0"/>
              </a:defRPr>
            </a:lvl1pPr>
            <a:lvl2pPr marL="457200" indent="0">
              <a:lnSpc>
                <a:spcPct val="100000"/>
              </a:lnSpc>
              <a:buFontTx/>
              <a:buNone/>
              <a:defRPr sz="1400" b="1">
                <a:solidFill>
                  <a:schemeClr val="bg1"/>
                </a:solidFill>
                <a:latin typeface="+mn-lt"/>
                <a:cs typeface="Arial" panose="020B0604020202020204" pitchFamily="34" charset="0"/>
              </a:defRPr>
            </a:lvl2pPr>
            <a:lvl3pPr marL="914400" indent="0">
              <a:lnSpc>
                <a:spcPct val="100000"/>
              </a:lnSpc>
              <a:buFontTx/>
              <a:buNone/>
              <a:defRPr sz="1400" b="1">
                <a:solidFill>
                  <a:schemeClr val="bg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6163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age Title 7 Slide">
    <p:bg>
      <p:bgPr>
        <a:blipFill>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31E013-B41B-984B-AD43-2B7B2B37EFA3}"/>
              </a:ext>
            </a:extLst>
          </p:cNvPr>
          <p:cNvSpPr/>
          <p:nvPr userDrawn="1"/>
        </p:nvSpPr>
        <p:spPr>
          <a:xfrm>
            <a:off x="-1588" y="4744278"/>
            <a:ext cx="12193588" cy="18288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928049" y="4839032"/>
            <a:ext cx="10463284" cy="639934"/>
          </a:xfrm>
        </p:spPr>
        <p:txBody>
          <a:bodyPr>
            <a:noAutofit/>
          </a:bodyPr>
          <a:lstStyle>
            <a:lvl1pPr marL="0" algn="l">
              <a:defRPr sz="2800" b="0">
                <a:solidFill>
                  <a:srgbClr val="FFFFFF"/>
                </a:solidFill>
                <a:latin typeface="+mj-lt"/>
              </a:defRPr>
            </a:lvl1pPr>
          </a:lstStyle>
          <a:p>
            <a:r>
              <a:rPr lang="en-US"/>
              <a:t>Click to edit Master title style</a:t>
            </a:r>
            <a:endParaRPr lang="en-US" dirty="0"/>
          </a:p>
        </p:txBody>
      </p:sp>
      <p:sp>
        <p:nvSpPr>
          <p:cNvPr id="24" name="Text Placeholder 9"/>
          <p:cNvSpPr>
            <a:spLocks noGrp="1"/>
          </p:cNvSpPr>
          <p:nvPr>
            <p:ph type="body" sz="quarter" idx="10"/>
          </p:nvPr>
        </p:nvSpPr>
        <p:spPr>
          <a:xfrm>
            <a:off x="928049" y="5478966"/>
            <a:ext cx="10463284" cy="994992"/>
          </a:xfrm>
        </p:spPr>
        <p:txBody>
          <a:bodyPr spcCol="182880">
            <a:normAutofit/>
          </a:bodyPr>
          <a:lstStyle>
            <a:lvl1pPr marL="0" indent="0">
              <a:lnSpc>
                <a:spcPct val="100000"/>
              </a:lnSpc>
              <a:buFontTx/>
              <a:buNone/>
              <a:defRPr sz="1500" b="1">
                <a:solidFill>
                  <a:schemeClr val="bg1"/>
                </a:solidFill>
                <a:latin typeface="+mn-lt"/>
                <a:cs typeface="Arial" panose="020B0604020202020204" pitchFamily="34" charset="0"/>
              </a:defRPr>
            </a:lvl1pPr>
            <a:lvl2pPr marL="457200" indent="0">
              <a:lnSpc>
                <a:spcPct val="100000"/>
              </a:lnSpc>
              <a:buFontTx/>
              <a:buNone/>
              <a:defRPr sz="1500" b="1">
                <a:solidFill>
                  <a:schemeClr val="bg1"/>
                </a:solidFill>
                <a:latin typeface="+mn-lt"/>
                <a:cs typeface="Arial" panose="020B0604020202020204" pitchFamily="34" charset="0"/>
              </a:defRPr>
            </a:lvl2pPr>
            <a:lvl3pPr marL="914400" indent="0">
              <a:lnSpc>
                <a:spcPct val="100000"/>
              </a:lnSpc>
              <a:buFontTx/>
              <a:buNone/>
              <a:defRPr sz="1500" b="1">
                <a:solidFill>
                  <a:schemeClr val="bg1"/>
                </a:solidFill>
                <a:latin typeface="+mn-lt"/>
                <a:cs typeface="Arial" panose="020B0604020202020204" pitchFamily="34" charset="0"/>
              </a:defRPr>
            </a:lvl3pPr>
            <a:lvl4pPr marL="1371600" indent="0">
              <a:lnSpc>
                <a:spcPct val="100000"/>
              </a:lnSpc>
              <a:buFontTx/>
              <a:buNone/>
              <a:defRPr sz="1300" b="1">
                <a:solidFill>
                  <a:srgbClr val="FFFFFF"/>
                </a:solidFill>
                <a:latin typeface="Cantarell" panose="02000603000000000000" pitchFamily="2" charset="0"/>
              </a:defRPr>
            </a:lvl4pPr>
            <a:lvl5pPr marL="1828800" indent="0">
              <a:lnSpc>
                <a:spcPct val="100000"/>
              </a:lnSpc>
              <a:buFontTx/>
              <a:buNone/>
              <a:defRPr sz="1300" b="1">
                <a:solidFill>
                  <a:srgbClr val="FFFFFF"/>
                </a:solidFill>
                <a:latin typeface="Cantarell" panose="02000603000000000000" pitchFamily="2"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5527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age Title 8 Slide">
    <p:bg>
      <p:bgPr>
        <a:blipFill>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1DF5F82-5C78-6D40-AB3C-3D65963A3043}"/>
              </a:ext>
            </a:extLst>
          </p:cNvPr>
          <p:cNvSpPr/>
          <p:nvPr userDrawn="1"/>
        </p:nvSpPr>
        <p:spPr>
          <a:xfrm>
            <a:off x="-1588" y="0"/>
            <a:ext cx="12193588" cy="68580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7B951C82-72DF-2A49-B5A3-EC29A7C9E0CD}"/>
              </a:ext>
            </a:extLst>
          </p:cNvPr>
          <p:cNvSpPr/>
          <p:nvPr userDrawn="1"/>
        </p:nvSpPr>
        <p:spPr>
          <a:xfrm>
            <a:off x="508000" y="395288"/>
            <a:ext cx="11125200" cy="1490662"/>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latin typeface="Arial" panose="020B0604020202020204" pitchFamily="34" charset="0"/>
              <a:cs typeface="Arial" panose="020B0604020202020204" pitchFamily="34" charset="0"/>
            </a:endParaRPr>
          </a:p>
        </p:txBody>
      </p:sp>
      <p:sp>
        <p:nvSpPr>
          <p:cNvPr id="17" name="Title 1"/>
          <p:cNvSpPr>
            <a:spLocks noGrp="1"/>
          </p:cNvSpPr>
          <p:nvPr>
            <p:ph type="ctrTitle"/>
          </p:nvPr>
        </p:nvSpPr>
        <p:spPr>
          <a:xfrm>
            <a:off x="838958" y="498158"/>
            <a:ext cx="10463284" cy="639934"/>
          </a:xfrm>
        </p:spPr>
        <p:txBody>
          <a:bodyPr>
            <a:noAutofit/>
          </a:bodyPr>
          <a:lstStyle>
            <a:lvl1pPr marL="0" algn="l">
              <a:defRPr sz="3600" b="0">
                <a:solidFill>
                  <a:schemeClr val="tx1"/>
                </a:solidFill>
                <a:latin typeface="+mj-lt"/>
                <a:cs typeface="Arial" panose="020B0604020202020204" pitchFamily="34" charset="0"/>
              </a:defRPr>
            </a:lvl1pPr>
          </a:lstStyle>
          <a:p>
            <a:r>
              <a:rPr lang="en-US"/>
              <a:t>Click to edit Master title style</a:t>
            </a:r>
            <a:endParaRPr lang="en-US" dirty="0"/>
          </a:p>
        </p:txBody>
      </p:sp>
      <p:sp>
        <p:nvSpPr>
          <p:cNvPr id="18" name="Text Placeholder 9"/>
          <p:cNvSpPr>
            <a:spLocks noGrp="1"/>
          </p:cNvSpPr>
          <p:nvPr>
            <p:ph type="body" sz="quarter" idx="10" hasCustomPrompt="1"/>
          </p:nvPr>
        </p:nvSpPr>
        <p:spPr>
          <a:xfrm>
            <a:off x="838958" y="1325880"/>
            <a:ext cx="10463284" cy="560070"/>
          </a:xfrm>
        </p:spPr>
        <p:txBody>
          <a:bodyPr spcCol="182880">
            <a:normAutofit/>
          </a:bodyPr>
          <a:lstStyle>
            <a:lvl1pPr marL="0" indent="0">
              <a:lnSpc>
                <a:spcPct val="100000"/>
              </a:lnSpc>
              <a:buFontTx/>
              <a:buNone/>
              <a:defRPr sz="1500" b="1">
                <a:solidFill>
                  <a:schemeClr val="tx1"/>
                </a:solidFill>
                <a:latin typeface="+mn-lt"/>
                <a:cs typeface="Arial" panose="020B0604020202020204" pitchFamily="34" charset="0"/>
              </a:defRPr>
            </a:lvl1pPr>
            <a:lvl2pPr marL="457200" indent="0">
              <a:lnSpc>
                <a:spcPct val="100000"/>
              </a:lnSpc>
              <a:buFontTx/>
              <a:buNone/>
              <a:defRPr sz="1300" b="1">
                <a:solidFill>
                  <a:schemeClr val="tx1"/>
                </a:solidFill>
                <a:latin typeface="+mn-lt"/>
                <a:cs typeface="Arial" panose="020B0604020202020204" pitchFamily="34" charset="0"/>
              </a:defRPr>
            </a:lvl2pPr>
            <a:lvl3pPr marL="914400" indent="0">
              <a:lnSpc>
                <a:spcPct val="100000"/>
              </a:lnSpc>
              <a:buFontTx/>
              <a:buNone/>
              <a:defRPr sz="1300" b="1">
                <a:solidFill>
                  <a:schemeClr val="tx1"/>
                </a:solidFill>
                <a:latin typeface="+mn-lt"/>
                <a:cs typeface="Arial" panose="020B0604020202020204" pitchFamily="34" charset="0"/>
              </a:defRPr>
            </a:lvl3pPr>
            <a:lvl4pPr marL="1371600" indent="0">
              <a:lnSpc>
                <a:spcPct val="100000"/>
              </a:lnSpc>
              <a:buFontTx/>
              <a:buNone/>
              <a:defRPr sz="1300" b="1">
                <a:solidFill>
                  <a:srgbClr val="FFFFFF"/>
                </a:solidFill>
                <a:latin typeface="Cantarell" panose="02000603000000000000" pitchFamily="2" charset="0"/>
              </a:defRPr>
            </a:lvl4pPr>
            <a:lvl5pPr marL="1828800" indent="0">
              <a:lnSpc>
                <a:spcPct val="100000"/>
              </a:lnSpc>
              <a:buFontTx/>
              <a:buNone/>
              <a:defRPr sz="1300" b="1">
                <a:solidFill>
                  <a:srgbClr val="FFFFFF"/>
                </a:solidFill>
                <a:latin typeface="Cantarell" panose="02000603000000000000" pitchFamily="2" charset="0"/>
              </a:defRPr>
            </a:lvl5pPr>
          </a:lstStyle>
          <a:p>
            <a:pPr lvl="0"/>
            <a:r>
              <a:rPr lang="en-US" dirty="0"/>
              <a:t>Click to edit Master text styles</a:t>
            </a:r>
          </a:p>
        </p:txBody>
      </p:sp>
      <p:sp>
        <p:nvSpPr>
          <p:cNvPr id="14" name="Text Placeholder 9">
            <a:extLst>
              <a:ext uri="{FF2B5EF4-FFF2-40B4-BE49-F238E27FC236}">
                <a16:creationId xmlns:a16="http://schemas.microsoft.com/office/drawing/2014/main" id="{09FB5047-670B-204B-9026-3840CD2AE388}"/>
              </a:ext>
            </a:extLst>
          </p:cNvPr>
          <p:cNvSpPr>
            <a:spLocks noGrp="1"/>
          </p:cNvSpPr>
          <p:nvPr>
            <p:ph type="body" sz="quarter" idx="11"/>
          </p:nvPr>
        </p:nvSpPr>
        <p:spPr>
          <a:xfrm>
            <a:off x="508000" y="2281238"/>
            <a:ext cx="11125200" cy="4344849"/>
          </a:xfrm>
        </p:spPr>
        <p:txBody>
          <a:bodyPr numCol="3" spcCol="182880">
            <a:normAutofit/>
          </a:bodyPr>
          <a:lstStyle>
            <a:lvl1pPr marL="0" indent="0">
              <a:lnSpc>
                <a:spcPct val="100000"/>
              </a:lnSpc>
              <a:buFontTx/>
              <a:buNone/>
              <a:defRPr sz="1400" b="1">
                <a:solidFill>
                  <a:schemeClr val="bg1"/>
                </a:solidFill>
                <a:latin typeface="+mn-lt"/>
                <a:cs typeface="Arial" panose="020B0604020202020204" pitchFamily="34" charset="0"/>
              </a:defRPr>
            </a:lvl1pPr>
            <a:lvl2pPr marL="457200" indent="0">
              <a:lnSpc>
                <a:spcPct val="100000"/>
              </a:lnSpc>
              <a:buFontTx/>
              <a:buNone/>
              <a:defRPr sz="1400" b="1">
                <a:solidFill>
                  <a:schemeClr val="bg1"/>
                </a:solidFill>
                <a:latin typeface="+mn-lt"/>
                <a:cs typeface="Arial" panose="020B0604020202020204" pitchFamily="34" charset="0"/>
              </a:defRPr>
            </a:lvl2pPr>
            <a:lvl3pPr marL="914400" indent="0">
              <a:lnSpc>
                <a:spcPct val="100000"/>
              </a:lnSpc>
              <a:buFontTx/>
              <a:buNone/>
              <a:defRPr sz="1400" b="1">
                <a:solidFill>
                  <a:schemeClr val="bg1"/>
                </a:solidFill>
                <a:latin typeface="+mn-lt"/>
                <a:cs typeface="Arial" panose="020B0604020202020204" pitchFamily="34" charset="0"/>
              </a:defRPr>
            </a:lvl3pPr>
            <a:lvl4pPr marL="1371600" indent="0">
              <a:lnSpc>
                <a:spcPct val="100000"/>
              </a:lnSpc>
              <a:buFontTx/>
              <a:buNone/>
              <a:defRPr sz="1400" b="1">
                <a:solidFill>
                  <a:schemeClr val="bg1"/>
                </a:solidFill>
                <a:latin typeface="+mn-lt"/>
                <a:cs typeface="Arial" panose="020B0604020202020204" pitchFamily="34" charset="0"/>
              </a:defRPr>
            </a:lvl4pPr>
            <a:lvl5pPr marL="1828800" indent="0">
              <a:lnSpc>
                <a:spcPct val="100000"/>
              </a:lnSpc>
              <a:buFontTx/>
              <a:buNone/>
              <a:defRPr sz="1400" b="1">
                <a:solidFill>
                  <a:schemeClr val="bg1"/>
                </a:solidFill>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0952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age Title 9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BB01454-0EF0-ED43-8FC4-DDF0AE387FE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8000" y="383385"/>
            <a:ext cx="11190288" cy="1244600"/>
          </a:xfrm>
          <a:prstGeom prst="rect">
            <a:avLst/>
          </a:prstGeom>
        </p:spPr>
      </p:pic>
      <p:sp>
        <p:nvSpPr>
          <p:cNvPr id="12" name="Rectangle 11">
            <a:extLst>
              <a:ext uri="{FF2B5EF4-FFF2-40B4-BE49-F238E27FC236}">
                <a16:creationId xmlns:a16="http://schemas.microsoft.com/office/drawing/2014/main" id="{829EE19E-03B3-3244-A564-A13444E9B068}"/>
              </a:ext>
            </a:extLst>
          </p:cNvPr>
          <p:cNvSpPr/>
          <p:nvPr userDrawn="1"/>
        </p:nvSpPr>
        <p:spPr>
          <a:xfrm>
            <a:off x="508000" y="383385"/>
            <a:ext cx="11190288" cy="12446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84D7908-4F41-DB49-A512-6EC3A76D51F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08000" y="1828422"/>
            <a:ext cx="11190288" cy="4749800"/>
          </a:xfrm>
          <a:prstGeom prst="rect">
            <a:avLst/>
          </a:prstGeom>
        </p:spPr>
      </p:pic>
      <p:sp>
        <p:nvSpPr>
          <p:cNvPr id="9" name="Rectangle 8">
            <a:extLst>
              <a:ext uri="{FF2B5EF4-FFF2-40B4-BE49-F238E27FC236}">
                <a16:creationId xmlns:a16="http://schemas.microsoft.com/office/drawing/2014/main" id="{B7F8FC67-3458-454E-BB5F-7817F383506A}"/>
              </a:ext>
            </a:extLst>
          </p:cNvPr>
          <p:cNvSpPr/>
          <p:nvPr userDrawn="1"/>
        </p:nvSpPr>
        <p:spPr>
          <a:xfrm>
            <a:off x="508000" y="1828422"/>
            <a:ext cx="11190288" cy="47498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2" name="Title 1"/>
          <p:cNvSpPr>
            <a:spLocks noGrp="1"/>
          </p:cNvSpPr>
          <p:nvPr>
            <p:ph type="ctrTitle"/>
          </p:nvPr>
        </p:nvSpPr>
        <p:spPr>
          <a:xfrm>
            <a:off x="508000" y="713291"/>
            <a:ext cx="11125200" cy="584789"/>
          </a:xfrm>
        </p:spPr>
        <p:txBody>
          <a:bodyPr>
            <a:noAutofit/>
          </a:bodyPr>
          <a:lstStyle>
            <a:lvl1pPr marL="0" algn="ctr">
              <a:defRPr sz="58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23" name="Text Placeholder 9"/>
          <p:cNvSpPr>
            <a:spLocks noGrp="1"/>
          </p:cNvSpPr>
          <p:nvPr>
            <p:ph type="body" sz="quarter" idx="10"/>
          </p:nvPr>
        </p:nvSpPr>
        <p:spPr>
          <a:xfrm>
            <a:off x="1073625" y="2014249"/>
            <a:ext cx="4716817" cy="4563973"/>
          </a:xfrm>
        </p:spPr>
        <p:txBody>
          <a:bodyPr spcCol="182880">
            <a:normAutofit/>
          </a:bodyPr>
          <a:lstStyle>
            <a:lvl1pPr marL="0" indent="0">
              <a:lnSpc>
                <a:spcPct val="100000"/>
              </a:lnSpc>
              <a:buFontTx/>
              <a:buNone/>
              <a:defRPr sz="1300" b="1">
                <a:solidFill>
                  <a:schemeClr val="bg1"/>
                </a:solidFill>
                <a:latin typeface="+mn-lt"/>
                <a:cs typeface="Arial" panose="020B0604020202020204" pitchFamily="34" charset="0"/>
              </a:defRPr>
            </a:lvl1pPr>
            <a:lvl2pPr marL="457200" indent="0">
              <a:lnSpc>
                <a:spcPct val="100000"/>
              </a:lnSpc>
              <a:buFontTx/>
              <a:buNone/>
              <a:defRPr sz="1300" b="1">
                <a:solidFill>
                  <a:schemeClr val="bg1"/>
                </a:solidFill>
                <a:latin typeface="+mn-lt"/>
                <a:cs typeface="Arial" panose="020B0604020202020204" pitchFamily="34" charset="0"/>
              </a:defRPr>
            </a:lvl2pPr>
            <a:lvl3pPr marL="914400" indent="0">
              <a:lnSpc>
                <a:spcPct val="100000"/>
              </a:lnSpc>
              <a:buFontTx/>
              <a:buNone/>
              <a:defRPr sz="1300" b="1">
                <a:solidFill>
                  <a:schemeClr val="bg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a:r>
              <a:rPr lang="en-US"/>
              <a:t>Edit Master text styles</a:t>
            </a:r>
          </a:p>
          <a:p>
            <a:pPr lvl="1"/>
            <a:r>
              <a:rPr lang="en-US"/>
              <a:t>Second level</a:t>
            </a:r>
          </a:p>
          <a:p>
            <a:pPr lvl="2"/>
            <a:r>
              <a:rPr lang="en-US"/>
              <a:t>Third level</a:t>
            </a:r>
          </a:p>
        </p:txBody>
      </p:sp>
      <p:sp>
        <p:nvSpPr>
          <p:cNvPr id="24" name="Text Placeholder 9"/>
          <p:cNvSpPr>
            <a:spLocks noGrp="1"/>
          </p:cNvSpPr>
          <p:nvPr>
            <p:ph type="body" sz="quarter" idx="11"/>
          </p:nvPr>
        </p:nvSpPr>
        <p:spPr>
          <a:xfrm>
            <a:off x="6298443" y="2014249"/>
            <a:ext cx="4874524" cy="4563973"/>
          </a:xfrm>
        </p:spPr>
        <p:txBody>
          <a:bodyPr spcCol="182880">
            <a:normAutofit/>
          </a:bodyPr>
          <a:lstStyle>
            <a:lvl1pPr marL="0" indent="0">
              <a:lnSpc>
                <a:spcPct val="100000"/>
              </a:lnSpc>
              <a:buFontTx/>
              <a:buNone/>
              <a:defRPr sz="1300" b="1">
                <a:solidFill>
                  <a:schemeClr val="bg1"/>
                </a:solidFill>
                <a:latin typeface="+mn-lt"/>
                <a:cs typeface="Arial" panose="020B0604020202020204" pitchFamily="34" charset="0"/>
              </a:defRPr>
            </a:lvl1pPr>
            <a:lvl2pPr marL="457200" indent="0">
              <a:lnSpc>
                <a:spcPct val="100000"/>
              </a:lnSpc>
              <a:buFontTx/>
              <a:buNone/>
              <a:defRPr sz="1300" b="1">
                <a:solidFill>
                  <a:schemeClr val="bg1"/>
                </a:solidFill>
                <a:latin typeface="+mn-lt"/>
                <a:cs typeface="Arial" panose="020B0604020202020204" pitchFamily="34" charset="0"/>
              </a:defRPr>
            </a:lvl2pPr>
            <a:lvl3pPr marL="914400" indent="0">
              <a:lnSpc>
                <a:spcPct val="100000"/>
              </a:lnSpc>
              <a:buFontTx/>
              <a:buNone/>
              <a:defRPr sz="1300" b="1">
                <a:solidFill>
                  <a:schemeClr val="bg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4047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age Title 10 Slide">
    <p:bg>
      <p:bgPr>
        <a:blipFill>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F3F5FF-ADC8-E741-9DB1-F1231DA3E319}"/>
              </a:ext>
            </a:extLst>
          </p:cNvPr>
          <p:cNvSpPr/>
          <p:nvPr userDrawn="1"/>
        </p:nvSpPr>
        <p:spPr>
          <a:xfrm>
            <a:off x="1" y="377209"/>
            <a:ext cx="12192000" cy="1389279"/>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3BACA43-6442-844D-A783-F674F6A846F3}"/>
              </a:ext>
            </a:extLst>
          </p:cNvPr>
          <p:cNvSpPr/>
          <p:nvPr userDrawn="1"/>
        </p:nvSpPr>
        <p:spPr>
          <a:xfrm>
            <a:off x="508000" y="2162175"/>
            <a:ext cx="11125200" cy="430688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latin typeface="Arial" panose="020B0604020202020204" pitchFamily="34" charset="0"/>
              <a:cs typeface="Arial" panose="020B0604020202020204" pitchFamily="34" charset="0"/>
            </a:endParaRPr>
          </a:p>
        </p:txBody>
      </p:sp>
      <p:sp>
        <p:nvSpPr>
          <p:cNvPr id="22" name="Title 1"/>
          <p:cNvSpPr>
            <a:spLocks noGrp="1"/>
          </p:cNvSpPr>
          <p:nvPr>
            <p:ph type="ctrTitle"/>
          </p:nvPr>
        </p:nvSpPr>
        <p:spPr>
          <a:xfrm>
            <a:off x="508000" y="786013"/>
            <a:ext cx="11125200" cy="584789"/>
          </a:xfrm>
        </p:spPr>
        <p:txBody>
          <a:bodyPr>
            <a:noAutofit/>
          </a:bodyPr>
          <a:lstStyle>
            <a:lvl1pPr marL="0" algn="ctr">
              <a:defRPr sz="58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23" name="Text Placeholder 9"/>
          <p:cNvSpPr>
            <a:spLocks noGrp="1"/>
          </p:cNvSpPr>
          <p:nvPr>
            <p:ph type="body" sz="quarter" idx="10"/>
          </p:nvPr>
        </p:nvSpPr>
        <p:spPr>
          <a:xfrm>
            <a:off x="1073625" y="2415654"/>
            <a:ext cx="4716817" cy="4053625"/>
          </a:xfrm>
        </p:spPr>
        <p:txBody>
          <a:bodyPr spcCol="182880">
            <a:normAutofit/>
          </a:bodyPr>
          <a:lstStyle>
            <a:lvl1pPr marL="0" indent="0">
              <a:lnSpc>
                <a:spcPct val="100000"/>
              </a:lnSpc>
              <a:buFontTx/>
              <a:buNone/>
              <a:defRPr sz="1600" b="1">
                <a:solidFill>
                  <a:schemeClr val="tx1"/>
                </a:solidFill>
                <a:latin typeface="+mn-lt"/>
                <a:cs typeface="Arial" panose="020B0604020202020204" pitchFamily="34" charset="0"/>
              </a:defRPr>
            </a:lvl1pPr>
            <a:lvl2pPr marL="457200" indent="0">
              <a:lnSpc>
                <a:spcPct val="100000"/>
              </a:lnSpc>
              <a:buFontTx/>
              <a:buNone/>
              <a:defRPr sz="1600" b="1">
                <a:solidFill>
                  <a:schemeClr val="tx1"/>
                </a:solidFill>
                <a:latin typeface="+mn-lt"/>
                <a:cs typeface="Arial" panose="020B0604020202020204" pitchFamily="34" charset="0"/>
              </a:defRPr>
            </a:lvl2pPr>
            <a:lvl3pPr marL="914400" indent="0">
              <a:lnSpc>
                <a:spcPct val="100000"/>
              </a:lnSpc>
              <a:buFontTx/>
              <a:buNone/>
              <a:defRPr sz="1600" b="1">
                <a:solidFill>
                  <a:schemeClr val="tx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a:r>
              <a:rPr lang="en-US"/>
              <a:t>Edit Master text styles</a:t>
            </a:r>
          </a:p>
          <a:p>
            <a:pPr lvl="1"/>
            <a:r>
              <a:rPr lang="en-US"/>
              <a:t>Second level</a:t>
            </a:r>
          </a:p>
          <a:p>
            <a:pPr lvl="2"/>
            <a:r>
              <a:rPr lang="en-US"/>
              <a:t>Third level</a:t>
            </a:r>
          </a:p>
        </p:txBody>
      </p:sp>
      <p:sp>
        <p:nvSpPr>
          <p:cNvPr id="24" name="Text Placeholder 9"/>
          <p:cNvSpPr>
            <a:spLocks noGrp="1"/>
          </p:cNvSpPr>
          <p:nvPr>
            <p:ph type="body" sz="quarter" idx="11"/>
          </p:nvPr>
        </p:nvSpPr>
        <p:spPr>
          <a:xfrm>
            <a:off x="6298443" y="2415654"/>
            <a:ext cx="4874524" cy="4053625"/>
          </a:xfrm>
        </p:spPr>
        <p:txBody>
          <a:bodyPr spcCol="182880">
            <a:normAutofit/>
          </a:bodyPr>
          <a:lstStyle>
            <a:lvl1pPr marL="0" indent="0">
              <a:lnSpc>
                <a:spcPct val="100000"/>
              </a:lnSpc>
              <a:buFontTx/>
              <a:buNone/>
              <a:defRPr sz="1600" b="1">
                <a:solidFill>
                  <a:schemeClr val="tx1"/>
                </a:solidFill>
                <a:latin typeface="+mn-lt"/>
                <a:cs typeface="Arial" panose="020B0604020202020204" pitchFamily="34" charset="0"/>
              </a:defRPr>
            </a:lvl1pPr>
            <a:lvl2pPr marL="457200" indent="0">
              <a:lnSpc>
                <a:spcPct val="100000"/>
              </a:lnSpc>
              <a:buFontTx/>
              <a:buNone/>
              <a:defRPr sz="1600" b="1">
                <a:solidFill>
                  <a:schemeClr val="tx1"/>
                </a:solidFill>
                <a:latin typeface="+mn-lt"/>
                <a:cs typeface="Arial" panose="020B0604020202020204" pitchFamily="34" charset="0"/>
              </a:defRPr>
            </a:lvl2pPr>
            <a:lvl3pPr marL="914400" indent="0">
              <a:lnSpc>
                <a:spcPct val="100000"/>
              </a:lnSpc>
              <a:buFontTx/>
              <a:buNone/>
              <a:defRPr sz="1600" b="1">
                <a:solidFill>
                  <a:schemeClr val="tx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7753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ycle / Process Option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5A83B2-B368-0B40-A418-5F9BD277AAA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5746"/>
          <a:stretch/>
        </p:blipFill>
        <p:spPr>
          <a:xfrm>
            <a:off x="0" y="1105397"/>
            <a:ext cx="12892558" cy="5752603"/>
          </a:xfrm>
          <a:prstGeom prst="rect">
            <a:avLst/>
          </a:prstGeom>
        </p:spPr>
      </p:pic>
      <p:sp>
        <p:nvSpPr>
          <p:cNvPr id="8" name="Oval 7">
            <a:extLst>
              <a:ext uri="{FF2B5EF4-FFF2-40B4-BE49-F238E27FC236}">
                <a16:creationId xmlns:a16="http://schemas.microsoft.com/office/drawing/2014/main" id="{3F211676-FA4B-9041-A1CD-960DCA3377DC}"/>
              </a:ext>
            </a:extLst>
          </p:cNvPr>
          <p:cNvSpPr/>
          <p:nvPr userDrawn="1"/>
        </p:nvSpPr>
        <p:spPr>
          <a:xfrm>
            <a:off x="4683989" y="1341347"/>
            <a:ext cx="2813970" cy="27382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US" sz="14500"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533400" y="187294"/>
            <a:ext cx="11125200" cy="899190"/>
          </a:xfrm>
        </p:spPr>
        <p:txBody>
          <a:bodyPr>
            <a:noAutofit/>
          </a:bodyPr>
          <a:lstStyle>
            <a:lvl1pPr marL="0" algn="ctr">
              <a:defRPr sz="5200" b="0">
                <a:solidFill>
                  <a:schemeClr val="tx1"/>
                </a:solidFill>
                <a:latin typeface="+mj-lt"/>
                <a:cs typeface="Arial" panose="020B0604020202020204" pitchFamily="34" charset="0"/>
              </a:defRPr>
            </a:lvl1pPr>
          </a:lstStyle>
          <a:p>
            <a:r>
              <a:rPr lang="en-US"/>
              <a:t>Click to edit Master title style</a:t>
            </a:r>
            <a:endParaRPr lang="en-US" dirty="0"/>
          </a:p>
        </p:txBody>
      </p:sp>
      <p:sp>
        <p:nvSpPr>
          <p:cNvPr id="13" name="Text Placeholder 4"/>
          <p:cNvSpPr>
            <a:spLocks noGrp="1"/>
          </p:cNvSpPr>
          <p:nvPr>
            <p:ph type="body" sz="quarter" idx="16"/>
          </p:nvPr>
        </p:nvSpPr>
        <p:spPr>
          <a:xfrm>
            <a:off x="4865148" y="2058296"/>
            <a:ext cx="2451652" cy="1280214"/>
          </a:xfrm>
        </p:spPr>
        <p:txBody>
          <a:bodyPr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Edit Master text styles</a:t>
            </a:r>
          </a:p>
        </p:txBody>
      </p:sp>
      <p:sp>
        <p:nvSpPr>
          <p:cNvPr id="31" name="Oval 30">
            <a:extLst>
              <a:ext uri="{FF2B5EF4-FFF2-40B4-BE49-F238E27FC236}">
                <a16:creationId xmlns:a16="http://schemas.microsoft.com/office/drawing/2014/main" id="{178544B6-2101-744E-835F-174F541F2D2B}"/>
              </a:ext>
            </a:extLst>
          </p:cNvPr>
          <p:cNvSpPr/>
          <p:nvPr userDrawn="1"/>
        </p:nvSpPr>
        <p:spPr>
          <a:xfrm>
            <a:off x="6797522" y="3848963"/>
            <a:ext cx="2813970" cy="27382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US" sz="14500" dirty="0">
              <a:solidFill>
                <a:schemeClr val="bg1"/>
              </a:solidFill>
              <a:latin typeface="Arial" panose="020B0604020202020204" pitchFamily="34" charset="0"/>
              <a:cs typeface="Arial" panose="020B0604020202020204" pitchFamily="34" charset="0"/>
            </a:endParaRPr>
          </a:p>
        </p:txBody>
      </p:sp>
      <p:sp>
        <p:nvSpPr>
          <p:cNvPr id="35" name="Text Placeholder 4">
            <a:extLst>
              <a:ext uri="{FF2B5EF4-FFF2-40B4-BE49-F238E27FC236}">
                <a16:creationId xmlns:a16="http://schemas.microsoft.com/office/drawing/2014/main" id="{97005381-244B-DC45-9BF9-126B17A9581F}"/>
              </a:ext>
            </a:extLst>
          </p:cNvPr>
          <p:cNvSpPr>
            <a:spLocks noGrp="1"/>
          </p:cNvSpPr>
          <p:nvPr>
            <p:ph type="body" sz="quarter" idx="17"/>
          </p:nvPr>
        </p:nvSpPr>
        <p:spPr>
          <a:xfrm>
            <a:off x="6979118" y="4530989"/>
            <a:ext cx="2451652" cy="1280214"/>
          </a:xfrm>
        </p:spPr>
        <p:txBody>
          <a:bodyPr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Edit Master text styles</a:t>
            </a:r>
          </a:p>
        </p:txBody>
      </p:sp>
      <p:sp>
        <p:nvSpPr>
          <p:cNvPr id="36" name="Oval 35">
            <a:extLst>
              <a:ext uri="{FF2B5EF4-FFF2-40B4-BE49-F238E27FC236}">
                <a16:creationId xmlns:a16="http://schemas.microsoft.com/office/drawing/2014/main" id="{6357D1C3-09E4-A844-8278-E6598936708A}"/>
              </a:ext>
            </a:extLst>
          </p:cNvPr>
          <p:cNvSpPr/>
          <p:nvPr userDrawn="1"/>
        </p:nvSpPr>
        <p:spPr>
          <a:xfrm>
            <a:off x="2695658" y="3848963"/>
            <a:ext cx="2813970" cy="27382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US" sz="14500" dirty="0">
              <a:solidFill>
                <a:schemeClr val="bg1"/>
              </a:solidFill>
              <a:latin typeface="Arial" panose="020B0604020202020204" pitchFamily="34" charset="0"/>
              <a:cs typeface="Arial" panose="020B0604020202020204" pitchFamily="34" charset="0"/>
            </a:endParaRPr>
          </a:p>
        </p:txBody>
      </p:sp>
      <p:sp>
        <p:nvSpPr>
          <p:cNvPr id="40" name="Text Placeholder 4">
            <a:extLst>
              <a:ext uri="{FF2B5EF4-FFF2-40B4-BE49-F238E27FC236}">
                <a16:creationId xmlns:a16="http://schemas.microsoft.com/office/drawing/2014/main" id="{C09C843D-49F7-0840-8A34-82843E1E67DB}"/>
              </a:ext>
            </a:extLst>
          </p:cNvPr>
          <p:cNvSpPr>
            <a:spLocks noGrp="1"/>
          </p:cNvSpPr>
          <p:nvPr>
            <p:ph type="body" sz="quarter" idx="18"/>
          </p:nvPr>
        </p:nvSpPr>
        <p:spPr>
          <a:xfrm>
            <a:off x="2877254" y="4530989"/>
            <a:ext cx="2451652" cy="1280214"/>
          </a:xfrm>
        </p:spPr>
        <p:txBody>
          <a:bodyPr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Edit Master text styles</a:t>
            </a:r>
          </a:p>
        </p:txBody>
      </p:sp>
      <p:sp>
        <p:nvSpPr>
          <p:cNvPr id="5" name="Bent-Up Arrow 4">
            <a:extLst>
              <a:ext uri="{FF2B5EF4-FFF2-40B4-BE49-F238E27FC236}">
                <a16:creationId xmlns:a16="http://schemas.microsoft.com/office/drawing/2014/main" id="{7C42AE4F-27C7-CB45-8089-3333B75812F1}"/>
              </a:ext>
            </a:extLst>
          </p:cNvPr>
          <p:cNvSpPr/>
          <p:nvPr userDrawn="1"/>
        </p:nvSpPr>
        <p:spPr>
          <a:xfrm rot="5400000" flipH="1">
            <a:off x="3543096" y="2552325"/>
            <a:ext cx="603539" cy="895696"/>
          </a:xfrm>
          <a:prstGeom prst="ben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sp>
        <p:nvSpPr>
          <p:cNvPr id="41" name="Bent-Up Arrow 40">
            <a:extLst>
              <a:ext uri="{FF2B5EF4-FFF2-40B4-BE49-F238E27FC236}">
                <a16:creationId xmlns:a16="http://schemas.microsoft.com/office/drawing/2014/main" id="{65F4C381-0E10-AB4F-AF60-5163B074CD4D}"/>
              </a:ext>
            </a:extLst>
          </p:cNvPr>
          <p:cNvSpPr/>
          <p:nvPr userDrawn="1"/>
        </p:nvSpPr>
        <p:spPr>
          <a:xfrm rot="16200000" flipH="1">
            <a:off x="5886995" y="5785776"/>
            <a:ext cx="603539" cy="895696"/>
          </a:xfrm>
          <a:prstGeom prst="ben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sp>
        <p:nvSpPr>
          <p:cNvPr id="42" name="Bent-Up Arrow 41">
            <a:extLst>
              <a:ext uri="{FF2B5EF4-FFF2-40B4-BE49-F238E27FC236}">
                <a16:creationId xmlns:a16="http://schemas.microsoft.com/office/drawing/2014/main" id="{5C84F4BD-51E1-8246-8852-8BA7E226732A}"/>
              </a:ext>
            </a:extLst>
          </p:cNvPr>
          <p:cNvSpPr/>
          <p:nvPr userDrawn="1"/>
        </p:nvSpPr>
        <p:spPr>
          <a:xfrm rot="10800000" flipH="1">
            <a:off x="8122182" y="2698404"/>
            <a:ext cx="603539" cy="895696"/>
          </a:xfrm>
          <a:prstGeom prst="ben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313D01B5-0B7D-8E46-8321-BD7B64948062}"/>
              </a:ext>
            </a:extLst>
          </p:cNvPr>
          <p:cNvGrpSpPr/>
          <p:nvPr userDrawn="1"/>
        </p:nvGrpSpPr>
        <p:grpSpPr>
          <a:xfrm>
            <a:off x="5850778" y="3507604"/>
            <a:ext cx="480391" cy="134938"/>
            <a:chOff x="5888659" y="3441700"/>
            <a:chExt cx="480391" cy="134938"/>
          </a:xfrm>
        </p:grpSpPr>
        <p:sp>
          <p:nvSpPr>
            <p:cNvPr id="9" name="Oval 8">
              <a:extLst>
                <a:ext uri="{FF2B5EF4-FFF2-40B4-BE49-F238E27FC236}">
                  <a16:creationId xmlns:a16="http://schemas.microsoft.com/office/drawing/2014/main" id="{1BB957DD-57EF-3645-AC81-D688F5E9A952}"/>
                </a:ext>
              </a:extLst>
            </p:cNvPr>
            <p:cNvSpPr/>
            <p:nvPr userDrawn="1"/>
          </p:nvSpPr>
          <p:spPr>
            <a:xfrm>
              <a:off x="6060109" y="3441700"/>
              <a:ext cx="137492"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A8CBBAEA-8418-EC4D-8B49-B19FEE94429E}"/>
                </a:ext>
              </a:extLst>
            </p:cNvPr>
            <p:cNvSpPr/>
            <p:nvPr userDrawn="1"/>
          </p:nvSpPr>
          <p:spPr>
            <a:xfrm>
              <a:off x="6234734" y="3441700"/>
              <a:ext cx="134316"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3DAC8E92-114B-A74E-AF32-B30E816D7201}"/>
                </a:ext>
              </a:extLst>
            </p:cNvPr>
            <p:cNvSpPr/>
            <p:nvPr userDrawn="1"/>
          </p:nvSpPr>
          <p:spPr>
            <a:xfrm>
              <a:off x="5888659" y="3441700"/>
              <a:ext cx="134316"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grpSp>
      <p:grpSp>
        <p:nvGrpSpPr>
          <p:cNvPr id="24" name="Group 23">
            <a:extLst>
              <a:ext uri="{FF2B5EF4-FFF2-40B4-BE49-F238E27FC236}">
                <a16:creationId xmlns:a16="http://schemas.microsoft.com/office/drawing/2014/main" id="{1EFA2363-C6CD-C948-B67D-C716CB9BC11B}"/>
              </a:ext>
            </a:extLst>
          </p:cNvPr>
          <p:cNvGrpSpPr/>
          <p:nvPr userDrawn="1"/>
        </p:nvGrpSpPr>
        <p:grpSpPr>
          <a:xfrm>
            <a:off x="3862447" y="5986132"/>
            <a:ext cx="480391" cy="134938"/>
            <a:chOff x="5888659" y="3441700"/>
            <a:chExt cx="480391" cy="134938"/>
          </a:xfrm>
        </p:grpSpPr>
        <p:sp>
          <p:nvSpPr>
            <p:cNvPr id="25" name="Oval 24">
              <a:extLst>
                <a:ext uri="{FF2B5EF4-FFF2-40B4-BE49-F238E27FC236}">
                  <a16:creationId xmlns:a16="http://schemas.microsoft.com/office/drawing/2014/main" id="{D6A33278-33DB-294A-9D29-8CA55703E413}"/>
                </a:ext>
              </a:extLst>
            </p:cNvPr>
            <p:cNvSpPr/>
            <p:nvPr userDrawn="1"/>
          </p:nvSpPr>
          <p:spPr>
            <a:xfrm>
              <a:off x="6060109" y="3441700"/>
              <a:ext cx="137492"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id="{96CCED25-4B9C-A846-88FF-A3DAD428E54D}"/>
                </a:ext>
              </a:extLst>
            </p:cNvPr>
            <p:cNvSpPr/>
            <p:nvPr userDrawn="1"/>
          </p:nvSpPr>
          <p:spPr>
            <a:xfrm>
              <a:off x="6234734" y="3441700"/>
              <a:ext cx="134316"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50C21DF1-10B1-CF49-81EA-733CF27F45C2}"/>
                </a:ext>
              </a:extLst>
            </p:cNvPr>
            <p:cNvSpPr/>
            <p:nvPr userDrawn="1"/>
          </p:nvSpPr>
          <p:spPr>
            <a:xfrm>
              <a:off x="5888659" y="3441700"/>
              <a:ext cx="134316"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F3B40EC5-5E19-B34C-B4CF-C42A1AC1186A}"/>
              </a:ext>
            </a:extLst>
          </p:cNvPr>
          <p:cNvGrpSpPr/>
          <p:nvPr userDrawn="1"/>
        </p:nvGrpSpPr>
        <p:grpSpPr>
          <a:xfrm>
            <a:off x="7964311" y="5986132"/>
            <a:ext cx="480391" cy="134938"/>
            <a:chOff x="5888659" y="3441700"/>
            <a:chExt cx="480391" cy="134938"/>
          </a:xfrm>
        </p:grpSpPr>
        <p:sp>
          <p:nvSpPr>
            <p:cNvPr id="29" name="Oval 28">
              <a:extLst>
                <a:ext uri="{FF2B5EF4-FFF2-40B4-BE49-F238E27FC236}">
                  <a16:creationId xmlns:a16="http://schemas.microsoft.com/office/drawing/2014/main" id="{001502CE-1988-8047-9CD1-BFBC4457C00B}"/>
                </a:ext>
              </a:extLst>
            </p:cNvPr>
            <p:cNvSpPr/>
            <p:nvPr userDrawn="1"/>
          </p:nvSpPr>
          <p:spPr>
            <a:xfrm>
              <a:off x="6060109" y="3441700"/>
              <a:ext cx="137492"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30" name="Oval 29">
              <a:extLst>
                <a:ext uri="{FF2B5EF4-FFF2-40B4-BE49-F238E27FC236}">
                  <a16:creationId xmlns:a16="http://schemas.microsoft.com/office/drawing/2014/main" id="{9D35D92F-6265-F746-B463-BA32A94307BB}"/>
                </a:ext>
              </a:extLst>
            </p:cNvPr>
            <p:cNvSpPr/>
            <p:nvPr userDrawn="1"/>
          </p:nvSpPr>
          <p:spPr>
            <a:xfrm>
              <a:off x="6234734" y="3441700"/>
              <a:ext cx="134316"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43" name="Oval 42">
              <a:extLst>
                <a:ext uri="{FF2B5EF4-FFF2-40B4-BE49-F238E27FC236}">
                  <a16:creationId xmlns:a16="http://schemas.microsoft.com/office/drawing/2014/main" id="{EF6CC73E-2080-3F4C-9152-0411336792C5}"/>
                </a:ext>
              </a:extLst>
            </p:cNvPr>
            <p:cNvSpPr/>
            <p:nvPr userDrawn="1"/>
          </p:nvSpPr>
          <p:spPr>
            <a:xfrm>
              <a:off x="5888659" y="3441700"/>
              <a:ext cx="134316"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5400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1" grpId="0" animBg="1"/>
      <p:bldP spid="3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8_Title Slide Option 1">
    <p:bg>
      <p:bgPr>
        <a:blipFill>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D856B2B-578E-5744-BC86-72C6E0CDE008}"/>
              </a:ext>
            </a:extLst>
          </p:cNvPr>
          <p:cNvSpPr/>
          <p:nvPr userDrawn="1"/>
        </p:nvSpPr>
        <p:spPr>
          <a:xfrm>
            <a:off x="-1588" y="13252"/>
            <a:ext cx="12193588" cy="68580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D8B24191-1F6B-E34A-BF32-8BDC797C5DCF}"/>
              </a:ext>
            </a:extLst>
          </p:cNvPr>
          <p:cNvSpPr/>
          <p:nvPr userDrawn="1"/>
        </p:nvSpPr>
        <p:spPr>
          <a:xfrm>
            <a:off x="508000" y="4440437"/>
            <a:ext cx="3361445" cy="20286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42AF578D-49C5-6541-BFD4-97DE1E3F01F6}"/>
              </a:ext>
            </a:extLst>
          </p:cNvPr>
          <p:cNvSpPr/>
          <p:nvPr userDrawn="1"/>
        </p:nvSpPr>
        <p:spPr>
          <a:xfrm>
            <a:off x="4389886" y="4440437"/>
            <a:ext cx="3361445" cy="20286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FF82F957-D9E9-B74C-A1D2-5E8B04D09658}"/>
              </a:ext>
            </a:extLst>
          </p:cNvPr>
          <p:cNvSpPr/>
          <p:nvPr userDrawn="1"/>
        </p:nvSpPr>
        <p:spPr>
          <a:xfrm>
            <a:off x="507999" y="2070195"/>
            <a:ext cx="3361445" cy="20286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A5DE6B86-7B9E-1049-9DC7-40F2A18FEBE1}"/>
              </a:ext>
            </a:extLst>
          </p:cNvPr>
          <p:cNvSpPr/>
          <p:nvPr userDrawn="1"/>
        </p:nvSpPr>
        <p:spPr>
          <a:xfrm>
            <a:off x="4366266" y="2090043"/>
            <a:ext cx="3361445" cy="20286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38284D0E-9C8D-014C-BAB0-E537B337F35B}"/>
              </a:ext>
            </a:extLst>
          </p:cNvPr>
          <p:cNvSpPr/>
          <p:nvPr userDrawn="1"/>
        </p:nvSpPr>
        <p:spPr>
          <a:xfrm>
            <a:off x="8195056" y="2090043"/>
            <a:ext cx="3361445" cy="20286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A533F0CE-36C5-FA4B-9BED-B9B707F8BFFD}"/>
              </a:ext>
            </a:extLst>
          </p:cNvPr>
          <p:cNvSpPr/>
          <p:nvPr userDrawn="1"/>
        </p:nvSpPr>
        <p:spPr>
          <a:xfrm>
            <a:off x="8180199" y="4411552"/>
            <a:ext cx="3361445" cy="20286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508000" y="856701"/>
            <a:ext cx="11125200" cy="584789"/>
          </a:xfrm>
        </p:spPr>
        <p:txBody>
          <a:bodyPr>
            <a:noAutofit/>
          </a:bodyPr>
          <a:lstStyle>
            <a:lvl1pPr marL="0" algn="ctr">
              <a:defRPr sz="52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17" name="Text Placeholder 4"/>
          <p:cNvSpPr>
            <a:spLocks noGrp="1"/>
          </p:cNvSpPr>
          <p:nvPr>
            <p:ph type="body" sz="quarter" idx="16"/>
          </p:nvPr>
        </p:nvSpPr>
        <p:spPr>
          <a:xfrm>
            <a:off x="539576" y="2072789"/>
            <a:ext cx="3253153" cy="2026032"/>
          </a:xfrm>
        </p:spPr>
        <p:txBody>
          <a:bodyPr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Edit Master text styles</a:t>
            </a:r>
          </a:p>
        </p:txBody>
      </p:sp>
      <p:sp>
        <p:nvSpPr>
          <p:cNvPr id="18" name="Text Placeholder 4"/>
          <p:cNvSpPr>
            <a:spLocks noGrp="1"/>
          </p:cNvSpPr>
          <p:nvPr>
            <p:ph type="body" sz="quarter" idx="17"/>
          </p:nvPr>
        </p:nvSpPr>
        <p:spPr>
          <a:xfrm>
            <a:off x="4428245" y="2092637"/>
            <a:ext cx="3208011" cy="2026032"/>
          </a:xfrm>
        </p:spPr>
        <p:txBody>
          <a:bodyPr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Edit Master text styles</a:t>
            </a:r>
          </a:p>
        </p:txBody>
      </p:sp>
      <p:sp>
        <p:nvSpPr>
          <p:cNvPr id="19" name="Text Placeholder 4"/>
          <p:cNvSpPr>
            <a:spLocks noGrp="1"/>
          </p:cNvSpPr>
          <p:nvPr>
            <p:ph type="body" sz="quarter" idx="18"/>
          </p:nvPr>
        </p:nvSpPr>
        <p:spPr>
          <a:xfrm>
            <a:off x="8256915" y="2105319"/>
            <a:ext cx="3208011" cy="2026032"/>
          </a:xfrm>
        </p:spPr>
        <p:txBody>
          <a:bodyPr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Edit Master text styles</a:t>
            </a:r>
          </a:p>
        </p:txBody>
      </p:sp>
      <p:sp>
        <p:nvSpPr>
          <p:cNvPr id="20" name="Text Placeholder 4"/>
          <p:cNvSpPr>
            <a:spLocks noGrp="1"/>
          </p:cNvSpPr>
          <p:nvPr>
            <p:ph type="body" sz="quarter" idx="19"/>
          </p:nvPr>
        </p:nvSpPr>
        <p:spPr>
          <a:xfrm>
            <a:off x="539576" y="4420589"/>
            <a:ext cx="3253153" cy="2026032"/>
          </a:xfrm>
        </p:spPr>
        <p:txBody>
          <a:bodyPr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Edit Master text styles</a:t>
            </a:r>
          </a:p>
        </p:txBody>
      </p:sp>
      <p:sp>
        <p:nvSpPr>
          <p:cNvPr id="21" name="Text Placeholder 4"/>
          <p:cNvSpPr>
            <a:spLocks noGrp="1"/>
          </p:cNvSpPr>
          <p:nvPr>
            <p:ph type="body" sz="quarter" idx="20"/>
          </p:nvPr>
        </p:nvSpPr>
        <p:spPr>
          <a:xfrm>
            <a:off x="4466594" y="4443031"/>
            <a:ext cx="3208011" cy="2026032"/>
          </a:xfrm>
        </p:spPr>
        <p:txBody>
          <a:bodyPr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Edit Master text styles</a:t>
            </a:r>
          </a:p>
        </p:txBody>
      </p:sp>
      <p:sp>
        <p:nvSpPr>
          <p:cNvPr id="22" name="Text Placeholder 4"/>
          <p:cNvSpPr>
            <a:spLocks noGrp="1"/>
          </p:cNvSpPr>
          <p:nvPr>
            <p:ph type="body" sz="quarter" idx="21"/>
          </p:nvPr>
        </p:nvSpPr>
        <p:spPr>
          <a:xfrm>
            <a:off x="8256915" y="4398870"/>
            <a:ext cx="3208011" cy="2026032"/>
          </a:xfrm>
        </p:spPr>
        <p:txBody>
          <a:bodyPr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Edit Master text styles</a:t>
            </a:r>
          </a:p>
        </p:txBody>
      </p:sp>
    </p:spTree>
    <p:extLst>
      <p:ext uri="{BB962C8B-B14F-4D97-AF65-F5344CB8AC3E}">
        <p14:creationId xmlns:p14="http://schemas.microsoft.com/office/powerpoint/2010/main" val="23406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down)">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6" grpId="0" animBg="1"/>
      <p:bldP spid="25" grpId="0" animBg="1"/>
      <p:bldP spid="27" grpId="0" animBg="1"/>
      <p:bldP spid="28" grpId="0" animBg="1"/>
      <p:bldP spid="29"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Option 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3AC31F-52A9-C448-A1DF-63E7D0E17D56}"/>
              </a:ext>
            </a:extLst>
          </p:cNvPr>
          <p:cNvSpPr/>
          <p:nvPr userDrawn="1"/>
        </p:nvSpPr>
        <p:spPr>
          <a:xfrm>
            <a:off x="398463" y="381000"/>
            <a:ext cx="11430000" cy="60960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508000" y="715633"/>
            <a:ext cx="11125200" cy="584789"/>
          </a:xfrm>
        </p:spPr>
        <p:txBody>
          <a:bodyPr>
            <a:noAutofit/>
          </a:bodyPr>
          <a:lstStyle>
            <a:lvl1pPr marL="228600" algn="l">
              <a:defRPr sz="42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 y="1635053"/>
            <a:ext cx="9547725" cy="841248"/>
          </a:xfrm>
          <a:solidFill>
            <a:schemeClr val="tx1"/>
          </a:solidFill>
          <a:ln>
            <a:noFill/>
          </a:ln>
        </p:spPr>
        <p:txBody>
          <a:bodyPr anchor="ctr">
            <a:noAutofit/>
          </a:bodyPr>
          <a:lstStyle>
            <a:lvl1pPr marL="640080" indent="0" algn="l">
              <a:buNone/>
              <a:defRPr sz="2800" i="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80624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9_Title Slide Option 1">
    <p:bg>
      <p:bgPr>
        <a:blipFill>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ADF475-C159-FF41-9E59-BB977A7DA82C}"/>
              </a:ext>
            </a:extLst>
          </p:cNvPr>
          <p:cNvSpPr/>
          <p:nvPr userDrawn="1"/>
        </p:nvSpPr>
        <p:spPr>
          <a:xfrm>
            <a:off x="263456" y="251791"/>
            <a:ext cx="11663501" cy="6347792"/>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1073625" y="358446"/>
            <a:ext cx="10008359" cy="1164472"/>
          </a:xfrm>
        </p:spPr>
        <p:txBody>
          <a:bodyPr anchor="b">
            <a:noAutofit/>
          </a:bodyPr>
          <a:lstStyle>
            <a:lvl1pPr marL="0" algn="l">
              <a:defRPr sz="48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24" name="Text Placeholder 9"/>
          <p:cNvSpPr>
            <a:spLocks noGrp="1"/>
          </p:cNvSpPr>
          <p:nvPr>
            <p:ph type="body" sz="quarter" idx="10"/>
          </p:nvPr>
        </p:nvSpPr>
        <p:spPr>
          <a:xfrm>
            <a:off x="1073625" y="1665028"/>
            <a:ext cx="10008359" cy="4811973"/>
          </a:xfrm>
        </p:spPr>
        <p:txBody>
          <a:bodyPr spcCol="182880">
            <a:normAutofit/>
          </a:bodyPr>
          <a:lstStyle>
            <a:lvl1pPr marL="0" indent="0">
              <a:lnSpc>
                <a:spcPct val="100000"/>
              </a:lnSpc>
              <a:buFontTx/>
              <a:buNone/>
              <a:defRPr sz="2000" b="1">
                <a:solidFill>
                  <a:schemeClr val="bg1"/>
                </a:solidFill>
                <a:latin typeface="+mn-lt"/>
                <a:cs typeface="Arial" panose="020B0604020202020204" pitchFamily="34" charset="0"/>
              </a:defRPr>
            </a:lvl1pPr>
            <a:lvl2pPr marL="457200" indent="0">
              <a:lnSpc>
                <a:spcPct val="100000"/>
              </a:lnSpc>
              <a:buFontTx/>
              <a:buNone/>
              <a:defRPr sz="2000" b="1">
                <a:solidFill>
                  <a:schemeClr val="bg1"/>
                </a:solidFill>
                <a:latin typeface="+mn-lt"/>
                <a:cs typeface="Arial" panose="020B0604020202020204" pitchFamily="34" charset="0"/>
              </a:defRPr>
            </a:lvl2pPr>
            <a:lvl3pPr marL="914400" indent="0">
              <a:lnSpc>
                <a:spcPct val="100000"/>
              </a:lnSpc>
              <a:buFontTx/>
              <a:buNone/>
              <a:defRPr sz="2000" b="1">
                <a:solidFill>
                  <a:schemeClr val="bg1"/>
                </a:solidFill>
                <a:latin typeface="+mn-lt"/>
                <a:cs typeface="Arial" panose="020B0604020202020204" pitchFamily="34" charset="0"/>
              </a:defRPr>
            </a:lvl3pPr>
            <a:lvl4pPr marL="1371600" indent="0">
              <a:lnSpc>
                <a:spcPct val="100000"/>
              </a:lnSpc>
              <a:buFontTx/>
              <a:buNone/>
              <a:defRPr sz="2000" b="1">
                <a:solidFill>
                  <a:schemeClr val="bg1"/>
                </a:solidFill>
                <a:latin typeface="+mn-lt"/>
                <a:cs typeface="Arial" panose="020B0604020202020204" pitchFamily="34" charset="0"/>
              </a:defRPr>
            </a:lvl4pPr>
            <a:lvl5pPr marL="1828800" indent="0">
              <a:lnSpc>
                <a:spcPct val="100000"/>
              </a:lnSpc>
              <a:buFontTx/>
              <a:buNone/>
              <a:defRPr sz="2000" b="1">
                <a:solidFill>
                  <a:schemeClr val="bg1"/>
                </a:solidFill>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419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0_Title Slide Option 1">
    <p:bg>
      <p:bgPr>
        <a:blipFill>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E829C82-6520-C047-AE04-0A13168D6BD7}"/>
              </a:ext>
            </a:extLst>
          </p:cNvPr>
          <p:cNvSpPr/>
          <p:nvPr userDrawn="1"/>
        </p:nvSpPr>
        <p:spPr>
          <a:xfrm>
            <a:off x="6010275" y="0"/>
            <a:ext cx="6181725" cy="6884988"/>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6096000" y="303854"/>
            <a:ext cx="5537200" cy="760670"/>
          </a:xfrm>
        </p:spPr>
        <p:txBody>
          <a:bodyPr anchor="t">
            <a:noAutofit/>
          </a:bodyPr>
          <a:lstStyle>
            <a:lvl1pPr marL="0" algn="ctr">
              <a:defRPr sz="3200" b="0">
                <a:solidFill>
                  <a:schemeClr val="bg1"/>
                </a:solidFill>
                <a:latin typeface="+mj-lt"/>
              </a:defRPr>
            </a:lvl1pPr>
          </a:lstStyle>
          <a:p>
            <a:r>
              <a:rPr lang="en-US"/>
              <a:t>Click to edit Master title style</a:t>
            </a:r>
            <a:endParaRPr lang="en-US" dirty="0"/>
          </a:p>
        </p:txBody>
      </p:sp>
      <p:sp>
        <p:nvSpPr>
          <p:cNvPr id="24" name="Text Placeholder 9"/>
          <p:cNvSpPr>
            <a:spLocks noGrp="1"/>
          </p:cNvSpPr>
          <p:nvPr>
            <p:ph type="body" sz="quarter" idx="10"/>
          </p:nvPr>
        </p:nvSpPr>
        <p:spPr>
          <a:xfrm>
            <a:off x="6096000" y="1269241"/>
            <a:ext cx="5537200" cy="5098576"/>
          </a:xfrm>
        </p:spPr>
        <p:txBody>
          <a:bodyPr spcCol="182880">
            <a:normAutofit/>
          </a:bodyPr>
          <a:lstStyle>
            <a:lvl1pPr marL="0" indent="0" algn="l">
              <a:lnSpc>
                <a:spcPct val="100000"/>
              </a:lnSpc>
              <a:spcAft>
                <a:spcPts val="1000"/>
              </a:spcAft>
              <a:buFontTx/>
              <a:buNone/>
              <a:defRPr sz="1600" b="1">
                <a:solidFill>
                  <a:schemeClr val="bg1"/>
                </a:solidFill>
                <a:latin typeface="+mn-lt"/>
              </a:defRPr>
            </a:lvl1pPr>
            <a:lvl2pPr marL="457200" indent="0" algn="l">
              <a:lnSpc>
                <a:spcPct val="100000"/>
              </a:lnSpc>
              <a:spcAft>
                <a:spcPts val="1000"/>
              </a:spcAft>
              <a:buFontTx/>
              <a:buNone/>
              <a:defRPr sz="1600" b="1">
                <a:solidFill>
                  <a:schemeClr val="bg1"/>
                </a:solidFill>
                <a:latin typeface="+mn-lt"/>
              </a:defRPr>
            </a:lvl2pPr>
            <a:lvl3pPr marL="914400" indent="0" algn="l">
              <a:lnSpc>
                <a:spcPct val="100000"/>
              </a:lnSpc>
              <a:spcAft>
                <a:spcPts val="1000"/>
              </a:spcAft>
              <a:buFontTx/>
              <a:buNone/>
              <a:defRPr sz="1600" b="1">
                <a:solidFill>
                  <a:schemeClr val="bg1"/>
                </a:solidFill>
                <a:latin typeface="+mn-lt"/>
              </a:defRPr>
            </a:lvl3pPr>
            <a:lvl4pPr marL="1371600" indent="0" algn="l">
              <a:lnSpc>
                <a:spcPct val="100000"/>
              </a:lnSpc>
              <a:spcAft>
                <a:spcPts val="1000"/>
              </a:spcAft>
              <a:buFontTx/>
              <a:buNone/>
              <a:defRPr sz="1600" b="1">
                <a:solidFill>
                  <a:schemeClr val="bg1"/>
                </a:solidFill>
                <a:latin typeface="+mn-lt"/>
              </a:defRPr>
            </a:lvl4pPr>
            <a:lvl5pPr marL="1828800" indent="0" algn="l">
              <a:lnSpc>
                <a:spcPct val="100000"/>
              </a:lnSpc>
              <a:spcAft>
                <a:spcPts val="1000"/>
              </a:spcAft>
              <a:buFontTx/>
              <a:buNone/>
              <a:defRPr sz="1600" b="1">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0465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1_Title Slide Option 1">
    <p:bg>
      <p:bgPr>
        <a:blipFill>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D0538F4-3F8A-5743-84C7-D216AB93D9A9}"/>
              </a:ext>
            </a:extLst>
          </p:cNvPr>
          <p:cNvSpPr/>
          <p:nvPr userDrawn="1"/>
        </p:nvSpPr>
        <p:spPr>
          <a:xfrm>
            <a:off x="-1" y="0"/>
            <a:ext cx="12192001" cy="6868319"/>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508000" y="417539"/>
            <a:ext cx="11125200" cy="1017225"/>
          </a:xfrm>
          <a:solidFill>
            <a:srgbClr val="FFFFFF"/>
          </a:solidFill>
        </p:spPr>
        <p:txBody>
          <a:bodyPr>
            <a:noAutofit/>
          </a:bodyPr>
          <a:lstStyle>
            <a:lvl1pPr marL="0" algn="ctr">
              <a:defRPr sz="3300" b="0">
                <a:solidFill>
                  <a:schemeClr val="tx1"/>
                </a:solidFill>
                <a:latin typeface="+mj-lt"/>
                <a:cs typeface="Arial" panose="020B0604020202020204" pitchFamily="34" charset="0"/>
              </a:defRPr>
            </a:lvl1pPr>
          </a:lstStyle>
          <a:p>
            <a:r>
              <a:rPr lang="en-US"/>
              <a:t>Click to edit Master title style</a:t>
            </a:r>
            <a:endParaRPr lang="en-US" dirty="0"/>
          </a:p>
        </p:txBody>
      </p:sp>
      <p:sp>
        <p:nvSpPr>
          <p:cNvPr id="39" name="Text Placeholder 4"/>
          <p:cNvSpPr>
            <a:spLocks noGrp="1"/>
          </p:cNvSpPr>
          <p:nvPr>
            <p:ph type="body" sz="quarter" idx="17"/>
          </p:nvPr>
        </p:nvSpPr>
        <p:spPr>
          <a:xfrm>
            <a:off x="1364974" y="2904209"/>
            <a:ext cx="10268225"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Edit Master text styles</a:t>
            </a:r>
          </a:p>
        </p:txBody>
      </p:sp>
      <p:sp>
        <p:nvSpPr>
          <p:cNvPr id="40" name="Text Placeholder 4"/>
          <p:cNvSpPr>
            <a:spLocks noGrp="1"/>
          </p:cNvSpPr>
          <p:nvPr>
            <p:ph type="body" sz="quarter" idx="18"/>
          </p:nvPr>
        </p:nvSpPr>
        <p:spPr>
          <a:xfrm>
            <a:off x="1364974" y="3827739"/>
            <a:ext cx="10268225"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Edit Master text styles</a:t>
            </a:r>
          </a:p>
        </p:txBody>
      </p:sp>
      <p:sp>
        <p:nvSpPr>
          <p:cNvPr id="59" name="Text Placeholder 4"/>
          <p:cNvSpPr>
            <a:spLocks noGrp="1"/>
          </p:cNvSpPr>
          <p:nvPr>
            <p:ph type="body" sz="quarter" idx="23"/>
          </p:nvPr>
        </p:nvSpPr>
        <p:spPr>
          <a:xfrm>
            <a:off x="1364974" y="5674800"/>
            <a:ext cx="10268225"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Edit Master text styles</a:t>
            </a:r>
          </a:p>
        </p:txBody>
      </p:sp>
      <p:sp>
        <p:nvSpPr>
          <p:cNvPr id="13" name="Text Placeholder 4"/>
          <p:cNvSpPr>
            <a:spLocks noGrp="1"/>
          </p:cNvSpPr>
          <p:nvPr>
            <p:ph type="body" sz="quarter" idx="16"/>
          </p:nvPr>
        </p:nvSpPr>
        <p:spPr>
          <a:xfrm>
            <a:off x="1364974" y="1980679"/>
            <a:ext cx="10268226"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Edit Master text styles</a:t>
            </a:r>
          </a:p>
        </p:txBody>
      </p:sp>
      <p:sp>
        <p:nvSpPr>
          <p:cNvPr id="58" name="Text Placeholder 4"/>
          <p:cNvSpPr>
            <a:spLocks noGrp="1"/>
          </p:cNvSpPr>
          <p:nvPr>
            <p:ph type="body" sz="quarter" idx="22"/>
          </p:nvPr>
        </p:nvSpPr>
        <p:spPr>
          <a:xfrm>
            <a:off x="1364974" y="4751269"/>
            <a:ext cx="10268225"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Edit Master text styles</a:t>
            </a:r>
          </a:p>
        </p:txBody>
      </p:sp>
      <p:sp>
        <p:nvSpPr>
          <p:cNvPr id="17" name="Freeform 7">
            <a:extLst>
              <a:ext uri="{FF2B5EF4-FFF2-40B4-BE49-F238E27FC236}">
                <a16:creationId xmlns:a16="http://schemas.microsoft.com/office/drawing/2014/main" id="{CDEACDAE-C3F8-1048-A7CC-793954924CB3}"/>
              </a:ext>
            </a:extLst>
          </p:cNvPr>
          <p:cNvSpPr>
            <a:spLocks/>
          </p:cNvSpPr>
          <p:nvPr userDrawn="1"/>
        </p:nvSpPr>
        <p:spPr bwMode="auto">
          <a:xfrm>
            <a:off x="516525" y="1994268"/>
            <a:ext cx="627476" cy="599764"/>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Freeform 8">
            <a:extLst>
              <a:ext uri="{FF2B5EF4-FFF2-40B4-BE49-F238E27FC236}">
                <a16:creationId xmlns:a16="http://schemas.microsoft.com/office/drawing/2014/main" id="{17E29689-BB0B-8B4A-BAF0-A6D7F50E216E}"/>
              </a:ext>
            </a:extLst>
          </p:cNvPr>
          <p:cNvSpPr>
            <a:spLocks/>
          </p:cNvSpPr>
          <p:nvPr userDrawn="1"/>
        </p:nvSpPr>
        <p:spPr bwMode="auto">
          <a:xfrm>
            <a:off x="516525" y="5693561"/>
            <a:ext cx="627476" cy="599764"/>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Freeform 9">
            <a:extLst>
              <a:ext uri="{FF2B5EF4-FFF2-40B4-BE49-F238E27FC236}">
                <a16:creationId xmlns:a16="http://schemas.microsoft.com/office/drawing/2014/main" id="{8BB91098-2754-E349-A793-9D15048F8530}"/>
              </a:ext>
            </a:extLst>
          </p:cNvPr>
          <p:cNvSpPr>
            <a:spLocks/>
          </p:cNvSpPr>
          <p:nvPr userDrawn="1"/>
        </p:nvSpPr>
        <p:spPr bwMode="auto">
          <a:xfrm>
            <a:off x="516525" y="2922970"/>
            <a:ext cx="627476" cy="599764"/>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Freeform 11">
            <a:extLst>
              <a:ext uri="{FF2B5EF4-FFF2-40B4-BE49-F238E27FC236}">
                <a16:creationId xmlns:a16="http://schemas.microsoft.com/office/drawing/2014/main" id="{AC4503A5-AD67-CF47-B3A5-E56FCC7E8D29}"/>
              </a:ext>
            </a:extLst>
          </p:cNvPr>
          <p:cNvSpPr>
            <a:spLocks/>
          </p:cNvSpPr>
          <p:nvPr userDrawn="1"/>
        </p:nvSpPr>
        <p:spPr bwMode="auto">
          <a:xfrm>
            <a:off x="516525" y="4788791"/>
            <a:ext cx="627476" cy="599765"/>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Freeform 9">
            <a:extLst>
              <a:ext uri="{FF2B5EF4-FFF2-40B4-BE49-F238E27FC236}">
                <a16:creationId xmlns:a16="http://schemas.microsoft.com/office/drawing/2014/main" id="{CBB3E28C-8603-1D41-B293-9DF5BFDFBCF5}"/>
              </a:ext>
            </a:extLst>
          </p:cNvPr>
          <p:cNvSpPr>
            <a:spLocks/>
          </p:cNvSpPr>
          <p:nvPr userDrawn="1"/>
        </p:nvSpPr>
        <p:spPr bwMode="auto">
          <a:xfrm>
            <a:off x="516525" y="3846500"/>
            <a:ext cx="627476" cy="599764"/>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extLst>
      <p:ext uri="{BB962C8B-B14F-4D97-AF65-F5344CB8AC3E}">
        <p14:creationId xmlns:p14="http://schemas.microsoft.com/office/powerpoint/2010/main" val="352439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2_Title Slide Option 1">
    <p:bg>
      <p:bgPr>
        <a:blipFill>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7440CF9C-9865-C14F-8547-FDEBF02D4683}"/>
              </a:ext>
            </a:extLst>
          </p:cNvPr>
          <p:cNvSpPr/>
          <p:nvPr userDrawn="1"/>
        </p:nvSpPr>
        <p:spPr>
          <a:xfrm>
            <a:off x="-1" y="0"/>
            <a:ext cx="12192001" cy="6868319"/>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A94B338F-AE2E-9142-8F9E-6626076CFC4A}"/>
              </a:ext>
            </a:extLst>
          </p:cNvPr>
          <p:cNvSpPr/>
          <p:nvPr userDrawn="1"/>
        </p:nvSpPr>
        <p:spPr>
          <a:xfrm>
            <a:off x="625922" y="3960813"/>
            <a:ext cx="2482782" cy="2468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508000" y="358446"/>
            <a:ext cx="11125200" cy="787966"/>
          </a:xfrm>
        </p:spPr>
        <p:txBody>
          <a:bodyPr anchor="b">
            <a:noAutofit/>
          </a:bodyPr>
          <a:lstStyle>
            <a:lvl1pPr marL="0" algn="ctr">
              <a:defRPr sz="33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23" name="Text Placeholder 4"/>
          <p:cNvSpPr>
            <a:spLocks noGrp="1"/>
          </p:cNvSpPr>
          <p:nvPr>
            <p:ph type="body" sz="quarter" idx="20"/>
          </p:nvPr>
        </p:nvSpPr>
        <p:spPr>
          <a:xfrm>
            <a:off x="768626" y="4638260"/>
            <a:ext cx="2160104" cy="1126435"/>
          </a:xfrm>
        </p:spPr>
        <p:txBody>
          <a:bodyPr anchor="ctr">
            <a:noAutofit/>
          </a:bodyPr>
          <a:lstStyle>
            <a:lvl1pPr marL="0" indent="0" algn="ctr">
              <a:spcBef>
                <a:spcPts val="0"/>
              </a:spcBef>
              <a:buFontTx/>
              <a:buNone/>
              <a:defRPr sz="1600" b="0" baseline="0">
                <a:solidFill>
                  <a:schemeClr val="bg1"/>
                </a:solidFill>
                <a:latin typeface="+mn-lt"/>
                <a:cs typeface="Glegoo" pitchFamily="2"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Edit Master text styles</a:t>
            </a:r>
          </a:p>
        </p:txBody>
      </p:sp>
      <p:sp>
        <p:nvSpPr>
          <p:cNvPr id="29" name="Oval 28">
            <a:extLst>
              <a:ext uri="{FF2B5EF4-FFF2-40B4-BE49-F238E27FC236}">
                <a16:creationId xmlns:a16="http://schemas.microsoft.com/office/drawing/2014/main" id="{C96F7DA9-1422-B349-80C8-F6098E551491}"/>
              </a:ext>
            </a:extLst>
          </p:cNvPr>
          <p:cNvSpPr/>
          <p:nvPr userDrawn="1"/>
        </p:nvSpPr>
        <p:spPr>
          <a:xfrm>
            <a:off x="3383980" y="3960813"/>
            <a:ext cx="2482782" cy="2468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 name="Text Placeholder 4">
            <a:extLst>
              <a:ext uri="{FF2B5EF4-FFF2-40B4-BE49-F238E27FC236}">
                <a16:creationId xmlns:a16="http://schemas.microsoft.com/office/drawing/2014/main" id="{29E66F15-EB17-AD4A-9BEF-22D7AE048276}"/>
              </a:ext>
            </a:extLst>
          </p:cNvPr>
          <p:cNvSpPr>
            <a:spLocks noGrp="1"/>
          </p:cNvSpPr>
          <p:nvPr>
            <p:ph type="body" sz="quarter" idx="24"/>
          </p:nvPr>
        </p:nvSpPr>
        <p:spPr>
          <a:xfrm>
            <a:off x="3526684" y="4638260"/>
            <a:ext cx="2160104" cy="1126435"/>
          </a:xfrm>
        </p:spPr>
        <p:txBody>
          <a:bodyPr anchor="ctr">
            <a:noAutofit/>
          </a:bodyPr>
          <a:lstStyle>
            <a:lvl1pPr marL="0" indent="0" algn="ctr">
              <a:spcBef>
                <a:spcPts val="0"/>
              </a:spcBef>
              <a:buFontTx/>
              <a:buNone/>
              <a:defRPr sz="16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Edit Master text styles</a:t>
            </a:r>
          </a:p>
        </p:txBody>
      </p:sp>
      <p:sp>
        <p:nvSpPr>
          <p:cNvPr id="32" name="Oval 31">
            <a:extLst>
              <a:ext uri="{FF2B5EF4-FFF2-40B4-BE49-F238E27FC236}">
                <a16:creationId xmlns:a16="http://schemas.microsoft.com/office/drawing/2014/main" id="{64FFDAC1-065C-3646-A1C6-0E78782241E2}"/>
              </a:ext>
            </a:extLst>
          </p:cNvPr>
          <p:cNvSpPr/>
          <p:nvPr userDrawn="1"/>
        </p:nvSpPr>
        <p:spPr>
          <a:xfrm>
            <a:off x="6142038" y="3960813"/>
            <a:ext cx="2482782" cy="2468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3" name="Text Placeholder 4">
            <a:extLst>
              <a:ext uri="{FF2B5EF4-FFF2-40B4-BE49-F238E27FC236}">
                <a16:creationId xmlns:a16="http://schemas.microsoft.com/office/drawing/2014/main" id="{26BA6EB9-9A1E-0E4F-B17C-1039D0C8AE97}"/>
              </a:ext>
            </a:extLst>
          </p:cNvPr>
          <p:cNvSpPr>
            <a:spLocks noGrp="1"/>
          </p:cNvSpPr>
          <p:nvPr>
            <p:ph type="body" sz="quarter" idx="25"/>
          </p:nvPr>
        </p:nvSpPr>
        <p:spPr>
          <a:xfrm>
            <a:off x="6284742" y="4638260"/>
            <a:ext cx="2160104" cy="1126435"/>
          </a:xfrm>
        </p:spPr>
        <p:txBody>
          <a:bodyPr anchor="ctr">
            <a:noAutofit/>
          </a:bodyPr>
          <a:lstStyle>
            <a:lvl1pPr marL="0" indent="0" algn="ctr">
              <a:spcBef>
                <a:spcPts val="0"/>
              </a:spcBef>
              <a:buFontTx/>
              <a:buNone/>
              <a:defRPr sz="16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Edit Master text styles</a:t>
            </a:r>
          </a:p>
        </p:txBody>
      </p:sp>
      <p:sp>
        <p:nvSpPr>
          <p:cNvPr id="34" name="Oval 33">
            <a:extLst>
              <a:ext uri="{FF2B5EF4-FFF2-40B4-BE49-F238E27FC236}">
                <a16:creationId xmlns:a16="http://schemas.microsoft.com/office/drawing/2014/main" id="{08EFBF7C-6968-4148-B375-E409AE0A88DC}"/>
              </a:ext>
            </a:extLst>
          </p:cNvPr>
          <p:cNvSpPr/>
          <p:nvPr userDrawn="1"/>
        </p:nvSpPr>
        <p:spPr>
          <a:xfrm>
            <a:off x="8900096" y="3960813"/>
            <a:ext cx="2482782" cy="2468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5" name="Text Placeholder 4">
            <a:extLst>
              <a:ext uri="{FF2B5EF4-FFF2-40B4-BE49-F238E27FC236}">
                <a16:creationId xmlns:a16="http://schemas.microsoft.com/office/drawing/2014/main" id="{738E026D-A054-7147-91B8-23B56B534678}"/>
              </a:ext>
            </a:extLst>
          </p:cNvPr>
          <p:cNvSpPr>
            <a:spLocks noGrp="1"/>
          </p:cNvSpPr>
          <p:nvPr>
            <p:ph type="body" sz="quarter" idx="26"/>
          </p:nvPr>
        </p:nvSpPr>
        <p:spPr>
          <a:xfrm>
            <a:off x="9042800" y="4638260"/>
            <a:ext cx="2160104" cy="1126435"/>
          </a:xfrm>
        </p:spPr>
        <p:txBody>
          <a:bodyPr anchor="ctr">
            <a:noAutofit/>
          </a:bodyPr>
          <a:lstStyle>
            <a:lvl1pPr marL="0" indent="0" algn="ctr">
              <a:spcBef>
                <a:spcPts val="0"/>
              </a:spcBef>
              <a:buFontTx/>
              <a:buNone/>
              <a:defRPr sz="16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Edit Master text styles</a:t>
            </a:r>
          </a:p>
        </p:txBody>
      </p:sp>
      <p:sp>
        <p:nvSpPr>
          <p:cNvPr id="36" name="Oval 35">
            <a:extLst>
              <a:ext uri="{FF2B5EF4-FFF2-40B4-BE49-F238E27FC236}">
                <a16:creationId xmlns:a16="http://schemas.microsoft.com/office/drawing/2014/main" id="{736A21DA-E9DA-8C45-801A-A9A90826C338}"/>
              </a:ext>
            </a:extLst>
          </p:cNvPr>
          <p:cNvSpPr/>
          <p:nvPr userDrawn="1"/>
        </p:nvSpPr>
        <p:spPr>
          <a:xfrm>
            <a:off x="508000" y="1319401"/>
            <a:ext cx="2482782" cy="2468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7" name="Text Placeholder 4">
            <a:extLst>
              <a:ext uri="{FF2B5EF4-FFF2-40B4-BE49-F238E27FC236}">
                <a16:creationId xmlns:a16="http://schemas.microsoft.com/office/drawing/2014/main" id="{B7455404-DA79-C54C-8A77-FBCAC682E79C}"/>
              </a:ext>
            </a:extLst>
          </p:cNvPr>
          <p:cNvSpPr>
            <a:spLocks noGrp="1"/>
          </p:cNvSpPr>
          <p:nvPr>
            <p:ph type="body" sz="quarter" idx="27"/>
          </p:nvPr>
        </p:nvSpPr>
        <p:spPr>
          <a:xfrm>
            <a:off x="650704" y="1996848"/>
            <a:ext cx="2160104" cy="1126435"/>
          </a:xfrm>
        </p:spPr>
        <p:txBody>
          <a:bodyPr anchor="ctr">
            <a:noAutofit/>
          </a:bodyPr>
          <a:lstStyle>
            <a:lvl1pPr marL="0" indent="0" algn="ctr">
              <a:spcBef>
                <a:spcPts val="0"/>
              </a:spcBef>
              <a:buFontTx/>
              <a:buNone/>
              <a:defRPr sz="1600" b="0" baseline="0">
                <a:solidFill>
                  <a:schemeClr val="bg1"/>
                </a:solidFill>
                <a:latin typeface="+mn-lt"/>
                <a:cs typeface="Glegoo" pitchFamily="2"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Edit Master text styles</a:t>
            </a:r>
          </a:p>
        </p:txBody>
      </p:sp>
      <p:sp>
        <p:nvSpPr>
          <p:cNvPr id="38" name="Oval 37">
            <a:extLst>
              <a:ext uri="{FF2B5EF4-FFF2-40B4-BE49-F238E27FC236}">
                <a16:creationId xmlns:a16="http://schemas.microsoft.com/office/drawing/2014/main" id="{63068BB9-E420-D745-8DC9-69A11E13608E}"/>
              </a:ext>
            </a:extLst>
          </p:cNvPr>
          <p:cNvSpPr/>
          <p:nvPr userDrawn="1"/>
        </p:nvSpPr>
        <p:spPr>
          <a:xfrm>
            <a:off x="3266058" y="1319401"/>
            <a:ext cx="2482782" cy="2468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9" name="Text Placeholder 4">
            <a:extLst>
              <a:ext uri="{FF2B5EF4-FFF2-40B4-BE49-F238E27FC236}">
                <a16:creationId xmlns:a16="http://schemas.microsoft.com/office/drawing/2014/main" id="{8875DCA5-9C96-ED49-B522-6FF06A33AAF2}"/>
              </a:ext>
            </a:extLst>
          </p:cNvPr>
          <p:cNvSpPr>
            <a:spLocks noGrp="1"/>
          </p:cNvSpPr>
          <p:nvPr>
            <p:ph type="body" sz="quarter" idx="28"/>
          </p:nvPr>
        </p:nvSpPr>
        <p:spPr>
          <a:xfrm>
            <a:off x="3408762" y="1996848"/>
            <a:ext cx="2160104" cy="1126435"/>
          </a:xfrm>
        </p:spPr>
        <p:txBody>
          <a:bodyPr anchor="ctr">
            <a:noAutofit/>
          </a:bodyPr>
          <a:lstStyle>
            <a:lvl1pPr marL="0" indent="0" algn="ctr">
              <a:spcBef>
                <a:spcPts val="0"/>
              </a:spcBef>
              <a:buFontTx/>
              <a:buNone/>
              <a:defRPr sz="16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Edit Master text styles</a:t>
            </a:r>
          </a:p>
        </p:txBody>
      </p:sp>
      <p:sp>
        <p:nvSpPr>
          <p:cNvPr id="40" name="Oval 39">
            <a:extLst>
              <a:ext uri="{FF2B5EF4-FFF2-40B4-BE49-F238E27FC236}">
                <a16:creationId xmlns:a16="http://schemas.microsoft.com/office/drawing/2014/main" id="{BB2DD266-D8D8-4141-8755-CE9D044B5253}"/>
              </a:ext>
            </a:extLst>
          </p:cNvPr>
          <p:cNvSpPr/>
          <p:nvPr userDrawn="1"/>
        </p:nvSpPr>
        <p:spPr>
          <a:xfrm>
            <a:off x="6024116" y="1319401"/>
            <a:ext cx="2482782" cy="2468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 name="Text Placeholder 4">
            <a:extLst>
              <a:ext uri="{FF2B5EF4-FFF2-40B4-BE49-F238E27FC236}">
                <a16:creationId xmlns:a16="http://schemas.microsoft.com/office/drawing/2014/main" id="{FD698468-EBF3-1C44-B0D1-3C24AE49087D}"/>
              </a:ext>
            </a:extLst>
          </p:cNvPr>
          <p:cNvSpPr>
            <a:spLocks noGrp="1"/>
          </p:cNvSpPr>
          <p:nvPr>
            <p:ph type="body" sz="quarter" idx="29"/>
          </p:nvPr>
        </p:nvSpPr>
        <p:spPr>
          <a:xfrm>
            <a:off x="6166820" y="1996848"/>
            <a:ext cx="2160104" cy="1126435"/>
          </a:xfrm>
        </p:spPr>
        <p:txBody>
          <a:bodyPr anchor="ctr">
            <a:noAutofit/>
          </a:bodyPr>
          <a:lstStyle>
            <a:lvl1pPr marL="0" indent="0" algn="ctr">
              <a:spcBef>
                <a:spcPts val="0"/>
              </a:spcBef>
              <a:buFontTx/>
              <a:buNone/>
              <a:defRPr sz="16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Edit Master text styles</a:t>
            </a:r>
          </a:p>
        </p:txBody>
      </p:sp>
      <p:sp>
        <p:nvSpPr>
          <p:cNvPr id="42" name="Oval 41">
            <a:extLst>
              <a:ext uri="{FF2B5EF4-FFF2-40B4-BE49-F238E27FC236}">
                <a16:creationId xmlns:a16="http://schemas.microsoft.com/office/drawing/2014/main" id="{4DCEE813-0741-CC41-958D-6ADED6ED43E4}"/>
              </a:ext>
            </a:extLst>
          </p:cNvPr>
          <p:cNvSpPr/>
          <p:nvPr userDrawn="1"/>
        </p:nvSpPr>
        <p:spPr>
          <a:xfrm>
            <a:off x="8782174" y="1319401"/>
            <a:ext cx="2482782" cy="2468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3" name="Text Placeholder 4">
            <a:extLst>
              <a:ext uri="{FF2B5EF4-FFF2-40B4-BE49-F238E27FC236}">
                <a16:creationId xmlns:a16="http://schemas.microsoft.com/office/drawing/2014/main" id="{04E1351F-777F-3E48-809F-22D7CF35997F}"/>
              </a:ext>
            </a:extLst>
          </p:cNvPr>
          <p:cNvSpPr>
            <a:spLocks noGrp="1"/>
          </p:cNvSpPr>
          <p:nvPr>
            <p:ph type="body" sz="quarter" idx="30"/>
          </p:nvPr>
        </p:nvSpPr>
        <p:spPr>
          <a:xfrm>
            <a:off x="8924878" y="1996848"/>
            <a:ext cx="2160104" cy="1126435"/>
          </a:xfrm>
        </p:spPr>
        <p:txBody>
          <a:bodyPr anchor="ctr">
            <a:noAutofit/>
          </a:bodyPr>
          <a:lstStyle>
            <a:lvl1pPr marL="0" indent="0" algn="ctr">
              <a:spcBef>
                <a:spcPts val="0"/>
              </a:spcBef>
              <a:buFontTx/>
              <a:buNone/>
              <a:defRPr sz="16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Edit Master text styles</a:t>
            </a:r>
          </a:p>
        </p:txBody>
      </p:sp>
    </p:spTree>
    <p:extLst>
      <p:ext uri="{BB962C8B-B14F-4D97-AF65-F5344CB8AC3E}">
        <p14:creationId xmlns:p14="http://schemas.microsoft.com/office/powerpoint/2010/main" val="28636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Effect transition="in" filter="fade">
                                      <p:cBhvr>
                                        <p:cTn id="15" dur="500"/>
                                        <p:tgtEl>
                                          <p:spTgt spid="2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500" fill="hold"/>
                                        <p:tgtEl>
                                          <p:spTgt spid="36"/>
                                        </p:tgtEl>
                                        <p:attrNameLst>
                                          <p:attrName>ppt_w</p:attrName>
                                        </p:attrNameLst>
                                      </p:cBhvr>
                                      <p:tavLst>
                                        <p:tav tm="0">
                                          <p:val>
                                            <p:fltVal val="0"/>
                                          </p:val>
                                        </p:tav>
                                        <p:tav tm="100000">
                                          <p:val>
                                            <p:strVal val="#ppt_w"/>
                                          </p:val>
                                        </p:tav>
                                      </p:tavLst>
                                    </p:anim>
                                    <p:anim calcmode="lin" valueType="num">
                                      <p:cBhvr>
                                        <p:cTn id="32" dur="500" fill="hold"/>
                                        <p:tgtEl>
                                          <p:spTgt spid="36"/>
                                        </p:tgtEl>
                                        <p:attrNameLst>
                                          <p:attrName>ppt_h</p:attrName>
                                        </p:attrNameLst>
                                      </p:cBhvr>
                                      <p:tavLst>
                                        <p:tav tm="0">
                                          <p:val>
                                            <p:fltVal val="0"/>
                                          </p:val>
                                        </p:tav>
                                        <p:tav tm="100000">
                                          <p:val>
                                            <p:strVal val="#ppt_h"/>
                                          </p:val>
                                        </p:tav>
                                      </p:tavLst>
                                    </p:anim>
                                    <p:animEffect transition="in" filter="fade">
                                      <p:cBhvr>
                                        <p:cTn id="33" dur="500"/>
                                        <p:tgtEl>
                                          <p:spTgt spid="3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p:cTn id="43" dur="500" fill="hold"/>
                                        <p:tgtEl>
                                          <p:spTgt spid="40"/>
                                        </p:tgtEl>
                                        <p:attrNameLst>
                                          <p:attrName>ppt_w</p:attrName>
                                        </p:attrNameLst>
                                      </p:cBhvr>
                                      <p:tavLst>
                                        <p:tav tm="0">
                                          <p:val>
                                            <p:fltVal val="0"/>
                                          </p:val>
                                        </p:tav>
                                        <p:tav tm="100000">
                                          <p:val>
                                            <p:strVal val="#ppt_w"/>
                                          </p:val>
                                        </p:tav>
                                      </p:tavLst>
                                    </p:anim>
                                    <p:anim calcmode="lin" valueType="num">
                                      <p:cBhvr>
                                        <p:cTn id="44" dur="500" fill="hold"/>
                                        <p:tgtEl>
                                          <p:spTgt spid="40"/>
                                        </p:tgtEl>
                                        <p:attrNameLst>
                                          <p:attrName>ppt_h</p:attrName>
                                        </p:attrNameLst>
                                      </p:cBhvr>
                                      <p:tavLst>
                                        <p:tav tm="0">
                                          <p:val>
                                            <p:fltVal val="0"/>
                                          </p:val>
                                        </p:tav>
                                        <p:tav tm="100000">
                                          <p:val>
                                            <p:strVal val="#ppt_h"/>
                                          </p:val>
                                        </p:tav>
                                      </p:tavLst>
                                    </p:anim>
                                    <p:animEffect transition="in" filter="fade">
                                      <p:cBhvr>
                                        <p:cTn id="45" dur="500"/>
                                        <p:tgtEl>
                                          <p:spTgt spid="40"/>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27" grpId="0" animBg="1"/>
      <p:bldP spid="29" grpId="0" animBg="1"/>
      <p:bldP spid="32" grpId="0" animBg="1"/>
      <p:bldP spid="34" grpId="0" animBg="1"/>
      <p:bldP spid="36" grpId="0" animBg="1"/>
      <p:bldP spid="38" grpId="0" animBg="1"/>
      <p:bldP spid="40" grpId="0" animBg="1"/>
      <p:bldP spid="42"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lay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B187E1-9D4E-3847-8318-1DF406E4E76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60363" y="351693"/>
            <a:ext cx="11471275" cy="6154616"/>
          </a:xfrm>
          <a:prstGeom prst="rect">
            <a:avLst/>
          </a:prstGeom>
        </p:spPr>
      </p:pic>
      <p:sp>
        <p:nvSpPr>
          <p:cNvPr id="16" name="Rectangle 15">
            <a:extLst>
              <a:ext uri="{FF2B5EF4-FFF2-40B4-BE49-F238E27FC236}">
                <a16:creationId xmlns:a16="http://schemas.microsoft.com/office/drawing/2014/main" id="{095AD243-15AB-0A40-A83C-ACFE191B75C2}"/>
              </a:ext>
            </a:extLst>
          </p:cNvPr>
          <p:cNvSpPr/>
          <p:nvPr userDrawn="1"/>
        </p:nvSpPr>
        <p:spPr>
          <a:xfrm>
            <a:off x="360363" y="351692"/>
            <a:ext cx="11471275" cy="6154616"/>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11" name="Title 1"/>
          <p:cNvSpPr>
            <a:spLocks noGrp="1"/>
          </p:cNvSpPr>
          <p:nvPr>
            <p:ph type="ctrTitle"/>
          </p:nvPr>
        </p:nvSpPr>
        <p:spPr>
          <a:xfrm>
            <a:off x="360363" y="2476559"/>
            <a:ext cx="11471275" cy="1767882"/>
          </a:xfrm>
        </p:spPr>
        <p:txBody>
          <a:bodyPr>
            <a:noAutofit/>
          </a:bodyPr>
          <a:lstStyle>
            <a:lvl1pPr marL="0" algn="ctr">
              <a:defRPr sz="6600" b="1">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12" name="Text Placeholder 4"/>
          <p:cNvSpPr>
            <a:spLocks noGrp="1"/>
          </p:cNvSpPr>
          <p:nvPr>
            <p:ph type="body" sz="quarter" idx="16"/>
          </p:nvPr>
        </p:nvSpPr>
        <p:spPr>
          <a:xfrm>
            <a:off x="360363" y="816939"/>
            <a:ext cx="11471275" cy="637287"/>
          </a:xfrm>
        </p:spPr>
        <p:txBody>
          <a:bodyPr anchor="ctr">
            <a:noAutofit/>
          </a:bodyPr>
          <a:lstStyle>
            <a:lvl1pPr marL="182880" indent="0" algn="ctr">
              <a:spcBef>
                <a:spcPts val="0"/>
              </a:spcBef>
              <a:buFontTx/>
              <a:buNone/>
              <a:defRPr sz="3200" b="1" baseline="0">
                <a:solidFill>
                  <a:schemeClr val="bg1"/>
                </a:solidFill>
                <a:latin typeface="+mn-lt"/>
                <a:cs typeface="Glegoo" pitchFamily="2"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Edit Master text styles</a:t>
            </a:r>
          </a:p>
        </p:txBody>
      </p:sp>
      <p:sp>
        <p:nvSpPr>
          <p:cNvPr id="13" name="Freeform 9">
            <a:extLst>
              <a:ext uri="{FF2B5EF4-FFF2-40B4-BE49-F238E27FC236}">
                <a16:creationId xmlns:a16="http://schemas.microsoft.com/office/drawing/2014/main" id="{C1ED0E79-26C1-B248-89EC-66F36D8A0D3C}"/>
              </a:ext>
            </a:extLst>
          </p:cNvPr>
          <p:cNvSpPr>
            <a:spLocks/>
          </p:cNvSpPr>
          <p:nvPr userDrawn="1"/>
        </p:nvSpPr>
        <p:spPr bwMode="auto">
          <a:xfrm>
            <a:off x="5501395" y="4831309"/>
            <a:ext cx="1138410" cy="108813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solidFill>
                <a:schemeClr val="bg1"/>
              </a:solidFill>
            </a:endParaRPr>
          </a:p>
        </p:txBody>
      </p:sp>
      <p:sp>
        <p:nvSpPr>
          <p:cNvPr id="14" name="Freeform 9">
            <a:extLst>
              <a:ext uri="{FF2B5EF4-FFF2-40B4-BE49-F238E27FC236}">
                <a16:creationId xmlns:a16="http://schemas.microsoft.com/office/drawing/2014/main" id="{0D1DB5DC-3ECA-FA44-905E-15ACAF4B8ECF}"/>
              </a:ext>
            </a:extLst>
          </p:cNvPr>
          <p:cNvSpPr>
            <a:spLocks/>
          </p:cNvSpPr>
          <p:nvPr userDrawn="1"/>
        </p:nvSpPr>
        <p:spPr bwMode="auto">
          <a:xfrm>
            <a:off x="6912751" y="4831309"/>
            <a:ext cx="1138410" cy="108813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solidFill>
                <a:schemeClr val="bg1"/>
              </a:solidFill>
            </a:endParaRPr>
          </a:p>
        </p:txBody>
      </p:sp>
      <p:sp>
        <p:nvSpPr>
          <p:cNvPr id="15" name="Freeform 9">
            <a:extLst>
              <a:ext uri="{FF2B5EF4-FFF2-40B4-BE49-F238E27FC236}">
                <a16:creationId xmlns:a16="http://schemas.microsoft.com/office/drawing/2014/main" id="{CD1D295F-F7ED-D447-BC31-6D586338FD4C}"/>
              </a:ext>
            </a:extLst>
          </p:cNvPr>
          <p:cNvSpPr>
            <a:spLocks/>
          </p:cNvSpPr>
          <p:nvPr userDrawn="1"/>
        </p:nvSpPr>
        <p:spPr bwMode="auto">
          <a:xfrm>
            <a:off x="4090039" y="4831308"/>
            <a:ext cx="1138410" cy="108813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solidFill>
                <a:schemeClr val="bg1"/>
              </a:solidFill>
            </a:endParaRPr>
          </a:p>
        </p:txBody>
      </p:sp>
    </p:spTree>
    <p:extLst>
      <p:ext uri="{BB962C8B-B14F-4D97-AF65-F5344CB8AC3E}">
        <p14:creationId xmlns:p14="http://schemas.microsoft.com/office/powerpoint/2010/main" val="244210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8FEB73F-1A3E-394A-AA59-620BB482D3AD}"/>
              </a:ext>
            </a:extLst>
          </p:cNvPr>
          <p:cNvSpPr/>
          <p:nvPr userDrawn="1"/>
        </p:nvSpPr>
        <p:spPr>
          <a:xfrm>
            <a:off x="398463" y="1692275"/>
            <a:ext cx="11430000" cy="4784725"/>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A14A5D69-7F02-4A46-B9BB-35EF24D95F74}"/>
              </a:ext>
            </a:extLst>
          </p:cNvPr>
          <p:cNvSpPr/>
          <p:nvPr userDrawn="1"/>
        </p:nvSpPr>
        <p:spPr>
          <a:xfrm>
            <a:off x="398463" y="393700"/>
            <a:ext cx="11430000" cy="1298575"/>
          </a:xfrm>
          <a:prstGeom prst="rect">
            <a:avLst/>
          </a:prstGeom>
          <a:solidFill>
            <a:schemeClr val="tx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17" name="Freeform 8">
            <a:extLst>
              <a:ext uri="{FF2B5EF4-FFF2-40B4-BE49-F238E27FC236}">
                <a16:creationId xmlns:a16="http://schemas.microsoft.com/office/drawing/2014/main" id="{96D10121-2170-DB42-A21F-4C57A7B80790}"/>
              </a:ext>
            </a:extLst>
          </p:cNvPr>
          <p:cNvSpPr>
            <a:spLocks/>
          </p:cNvSpPr>
          <p:nvPr userDrawn="1"/>
        </p:nvSpPr>
        <p:spPr bwMode="auto">
          <a:xfrm>
            <a:off x="1211263" y="2422525"/>
            <a:ext cx="503237" cy="48101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Freeform 9">
            <a:extLst>
              <a:ext uri="{FF2B5EF4-FFF2-40B4-BE49-F238E27FC236}">
                <a16:creationId xmlns:a16="http://schemas.microsoft.com/office/drawing/2014/main" id="{E68D13C5-9DF3-0242-973D-78A6E9E7A421}"/>
              </a:ext>
            </a:extLst>
          </p:cNvPr>
          <p:cNvSpPr>
            <a:spLocks/>
          </p:cNvSpPr>
          <p:nvPr userDrawn="1"/>
        </p:nvSpPr>
        <p:spPr bwMode="auto">
          <a:xfrm>
            <a:off x="1211263" y="3838575"/>
            <a:ext cx="503237" cy="479425"/>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Freeform 10">
            <a:extLst>
              <a:ext uri="{FF2B5EF4-FFF2-40B4-BE49-F238E27FC236}">
                <a16:creationId xmlns:a16="http://schemas.microsoft.com/office/drawing/2014/main" id="{528EB13B-D870-8D4E-BCC8-469F47FBD02A}"/>
              </a:ext>
            </a:extLst>
          </p:cNvPr>
          <p:cNvSpPr>
            <a:spLocks/>
          </p:cNvSpPr>
          <p:nvPr userDrawn="1"/>
        </p:nvSpPr>
        <p:spPr bwMode="auto">
          <a:xfrm>
            <a:off x="1211263" y="5295900"/>
            <a:ext cx="503237" cy="479425"/>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Freeform 11">
            <a:extLst>
              <a:ext uri="{FF2B5EF4-FFF2-40B4-BE49-F238E27FC236}">
                <a16:creationId xmlns:a16="http://schemas.microsoft.com/office/drawing/2014/main" id="{113ABE86-2528-5C4D-95C0-8EDFB1DFCD7B}"/>
              </a:ext>
            </a:extLst>
          </p:cNvPr>
          <p:cNvSpPr>
            <a:spLocks/>
          </p:cNvSpPr>
          <p:nvPr userDrawn="1"/>
        </p:nvSpPr>
        <p:spPr bwMode="auto">
          <a:xfrm>
            <a:off x="6370641" y="2444750"/>
            <a:ext cx="503237" cy="48101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Freeform 12">
            <a:extLst>
              <a:ext uri="{FF2B5EF4-FFF2-40B4-BE49-F238E27FC236}">
                <a16:creationId xmlns:a16="http://schemas.microsoft.com/office/drawing/2014/main" id="{DAAB2BAB-3473-3441-964A-9419A3797339}"/>
              </a:ext>
            </a:extLst>
          </p:cNvPr>
          <p:cNvSpPr>
            <a:spLocks/>
          </p:cNvSpPr>
          <p:nvPr userDrawn="1"/>
        </p:nvSpPr>
        <p:spPr bwMode="auto">
          <a:xfrm>
            <a:off x="6370641" y="3860800"/>
            <a:ext cx="503237" cy="48101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Freeform 13">
            <a:extLst>
              <a:ext uri="{FF2B5EF4-FFF2-40B4-BE49-F238E27FC236}">
                <a16:creationId xmlns:a16="http://schemas.microsoft.com/office/drawing/2014/main" id="{1B5AA16D-9E77-8A4D-B8F6-F4BB571D9169}"/>
              </a:ext>
            </a:extLst>
          </p:cNvPr>
          <p:cNvSpPr>
            <a:spLocks/>
          </p:cNvSpPr>
          <p:nvPr userDrawn="1"/>
        </p:nvSpPr>
        <p:spPr bwMode="auto">
          <a:xfrm>
            <a:off x="6370641" y="5318125"/>
            <a:ext cx="503237" cy="48101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 name="Title 1">
            <a:extLst>
              <a:ext uri="{FF2B5EF4-FFF2-40B4-BE49-F238E27FC236}">
                <a16:creationId xmlns:a16="http://schemas.microsoft.com/office/drawing/2014/main" id="{88938BB2-A07B-5445-BD83-273EC0D45DAF}"/>
              </a:ext>
            </a:extLst>
          </p:cNvPr>
          <p:cNvSpPr>
            <a:spLocks noGrp="1"/>
          </p:cNvSpPr>
          <p:nvPr>
            <p:ph type="ctrTitle"/>
          </p:nvPr>
        </p:nvSpPr>
        <p:spPr>
          <a:xfrm>
            <a:off x="517728" y="753589"/>
            <a:ext cx="11125200" cy="584789"/>
          </a:xfrm>
        </p:spPr>
        <p:txBody>
          <a:bodyPr>
            <a:noAutofit/>
          </a:bodyPr>
          <a:lstStyle>
            <a:lvl1pPr marL="0" algn="ctr">
              <a:defRPr sz="58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9" name="Text Placeholder 4">
            <a:extLst>
              <a:ext uri="{FF2B5EF4-FFF2-40B4-BE49-F238E27FC236}">
                <a16:creationId xmlns:a16="http://schemas.microsoft.com/office/drawing/2014/main" id="{5F794336-3DC0-D649-8BEF-CADEEBEECD34}"/>
              </a:ext>
            </a:extLst>
          </p:cNvPr>
          <p:cNvSpPr>
            <a:spLocks noGrp="1"/>
          </p:cNvSpPr>
          <p:nvPr>
            <p:ph type="body" sz="quarter" idx="16"/>
          </p:nvPr>
        </p:nvSpPr>
        <p:spPr>
          <a:xfrm>
            <a:off x="1929492" y="2348431"/>
            <a:ext cx="3917027" cy="637287"/>
          </a:xfrm>
        </p:spPr>
        <p:txBody>
          <a:bodyPr anchor="ctr">
            <a:noAutofit/>
          </a:bodyPr>
          <a:lstStyle>
            <a:lvl1pPr marL="182880" indent="0" algn="l">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Edit Master text styles</a:t>
            </a:r>
          </a:p>
        </p:txBody>
      </p:sp>
      <p:sp>
        <p:nvSpPr>
          <p:cNvPr id="10" name="Text Placeholder 4">
            <a:extLst>
              <a:ext uri="{FF2B5EF4-FFF2-40B4-BE49-F238E27FC236}">
                <a16:creationId xmlns:a16="http://schemas.microsoft.com/office/drawing/2014/main" id="{8A8BE200-0CAE-1A48-BBFB-8AB094DBBDC4}"/>
              </a:ext>
            </a:extLst>
          </p:cNvPr>
          <p:cNvSpPr>
            <a:spLocks noGrp="1"/>
          </p:cNvSpPr>
          <p:nvPr>
            <p:ph type="body" sz="quarter" idx="17"/>
          </p:nvPr>
        </p:nvSpPr>
        <p:spPr>
          <a:xfrm>
            <a:off x="1929492" y="3759581"/>
            <a:ext cx="3917027" cy="637287"/>
          </a:xfrm>
        </p:spPr>
        <p:txBody>
          <a:bodyPr anchor="ctr">
            <a:noAutofit/>
          </a:bodyPr>
          <a:lstStyle>
            <a:lvl1pPr marL="182880" indent="0" algn="l">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Edit Master text styles</a:t>
            </a:r>
          </a:p>
        </p:txBody>
      </p:sp>
      <p:sp>
        <p:nvSpPr>
          <p:cNvPr id="11" name="Text Placeholder 4">
            <a:extLst>
              <a:ext uri="{FF2B5EF4-FFF2-40B4-BE49-F238E27FC236}">
                <a16:creationId xmlns:a16="http://schemas.microsoft.com/office/drawing/2014/main" id="{51F7BEA8-2B68-A94D-84BF-46B8DC081B34}"/>
              </a:ext>
            </a:extLst>
          </p:cNvPr>
          <p:cNvSpPr>
            <a:spLocks noGrp="1"/>
          </p:cNvSpPr>
          <p:nvPr>
            <p:ph type="body" sz="quarter" idx="18"/>
          </p:nvPr>
        </p:nvSpPr>
        <p:spPr>
          <a:xfrm>
            <a:off x="1929492" y="5216909"/>
            <a:ext cx="3917027" cy="637287"/>
          </a:xfrm>
        </p:spPr>
        <p:txBody>
          <a:bodyPr anchor="ctr">
            <a:noAutofit/>
          </a:bodyPr>
          <a:lstStyle>
            <a:lvl1pPr marL="182880" indent="0" algn="l">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Edit Master text styles</a:t>
            </a:r>
          </a:p>
        </p:txBody>
      </p:sp>
      <p:sp>
        <p:nvSpPr>
          <p:cNvPr id="12" name="Text Placeholder 4">
            <a:extLst>
              <a:ext uri="{FF2B5EF4-FFF2-40B4-BE49-F238E27FC236}">
                <a16:creationId xmlns:a16="http://schemas.microsoft.com/office/drawing/2014/main" id="{FF78FDE7-159F-5C4F-94E0-AC1225D5EA9C}"/>
              </a:ext>
            </a:extLst>
          </p:cNvPr>
          <p:cNvSpPr>
            <a:spLocks noGrp="1"/>
          </p:cNvSpPr>
          <p:nvPr>
            <p:ph type="body" sz="quarter" idx="22"/>
          </p:nvPr>
        </p:nvSpPr>
        <p:spPr>
          <a:xfrm>
            <a:off x="7087536" y="2348431"/>
            <a:ext cx="3917027" cy="637287"/>
          </a:xfrm>
        </p:spPr>
        <p:txBody>
          <a:bodyPr anchor="ctr">
            <a:noAutofit/>
          </a:bodyPr>
          <a:lstStyle>
            <a:lvl1pPr marL="182880" indent="0" algn="l">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Edit Master text styles</a:t>
            </a:r>
          </a:p>
        </p:txBody>
      </p:sp>
      <p:sp>
        <p:nvSpPr>
          <p:cNvPr id="13" name="Text Placeholder 4">
            <a:extLst>
              <a:ext uri="{FF2B5EF4-FFF2-40B4-BE49-F238E27FC236}">
                <a16:creationId xmlns:a16="http://schemas.microsoft.com/office/drawing/2014/main" id="{9DAFA1B1-FE49-2445-92A8-ECFF97140230}"/>
              </a:ext>
            </a:extLst>
          </p:cNvPr>
          <p:cNvSpPr>
            <a:spLocks noGrp="1"/>
          </p:cNvSpPr>
          <p:nvPr>
            <p:ph type="body" sz="quarter" idx="23"/>
          </p:nvPr>
        </p:nvSpPr>
        <p:spPr>
          <a:xfrm>
            <a:off x="7087536" y="3759581"/>
            <a:ext cx="3917027" cy="637287"/>
          </a:xfrm>
        </p:spPr>
        <p:txBody>
          <a:bodyPr anchor="ctr">
            <a:noAutofit/>
          </a:bodyPr>
          <a:lstStyle>
            <a:lvl1pPr marL="182880" indent="0" algn="l">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Edit Master text styles</a:t>
            </a:r>
          </a:p>
        </p:txBody>
      </p:sp>
      <p:sp>
        <p:nvSpPr>
          <p:cNvPr id="14" name="Text Placeholder 4">
            <a:extLst>
              <a:ext uri="{FF2B5EF4-FFF2-40B4-BE49-F238E27FC236}">
                <a16:creationId xmlns:a16="http://schemas.microsoft.com/office/drawing/2014/main" id="{9C9039BA-C8BD-6A46-A9D0-BD29E1F0EAF3}"/>
              </a:ext>
            </a:extLst>
          </p:cNvPr>
          <p:cNvSpPr>
            <a:spLocks noGrp="1"/>
          </p:cNvSpPr>
          <p:nvPr>
            <p:ph type="body" sz="quarter" idx="24"/>
          </p:nvPr>
        </p:nvSpPr>
        <p:spPr>
          <a:xfrm>
            <a:off x="7087536" y="5230764"/>
            <a:ext cx="3917027" cy="637287"/>
          </a:xfrm>
        </p:spPr>
        <p:txBody>
          <a:bodyPr anchor="ctr">
            <a:noAutofit/>
          </a:bodyPr>
          <a:lstStyle>
            <a:lvl1pPr marL="182880" indent="0" algn="l">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Edit Master text styles</a:t>
            </a:r>
          </a:p>
        </p:txBody>
      </p:sp>
    </p:spTree>
    <p:extLst>
      <p:ext uri="{BB962C8B-B14F-4D97-AF65-F5344CB8AC3E}">
        <p14:creationId xmlns:p14="http://schemas.microsoft.com/office/powerpoint/2010/main" val="209830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Objectives Option 1">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F497B6-986D-804C-81F3-B7BE26DCF083}"/>
              </a:ext>
            </a:extLst>
          </p:cNvPr>
          <p:cNvSpPr/>
          <p:nvPr userDrawn="1"/>
        </p:nvSpPr>
        <p:spPr>
          <a:xfrm>
            <a:off x="-1588" y="0"/>
            <a:ext cx="12193588" cy="68580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9" name="Freeform 7">
            <a:extLst>
              <a:ext uri="{FF2B5EF4-FFF2-40B4-BE49-F238E27FC236}">
                <a16:creationId xmlns:a16="http://schemas.microsoft.com/office/drawing/2014/main" id="{CD9FD14F-866B-CE48-9941-4F2304B4C46E}"/>
              </a:ext>
            </a:extLst>
          </p:cNvPr>
          <p:cNvSpPr>
            <a:spLocks/>
          </p:cNvSpPr>
          <p:nvPr userDrawn="1"/>
        </p:nvSpPr>
        <p:spPr bwMode="auto">
          <a:xfrm>
            <a:off x="830263" y="2011363"/>
            <a:ext cx="503237" cy="481012"/>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 name="Freeform 8">
            <a:extLst>
              <a:ext uri="{FF2B5EF4-FFF2-40B4-BE49-F238E27FC236}">
                <a16:creationId xmlns:a16="http://schemas.microsoft.com/office/drawing/2014/main" id="{70717FAF-6EEA-0D4B-9F85-3DB240679A7A}"/>
              </a:ext>
            </a:extLst>
          </p:cNvPr>
          <p:cNvSpPr>
            <a:spLocks/>
          </p:cNvSpPr>
          <p:nvPr userDrawn="1"/>
        </p:nvSpPr>
        <p:spPr bwMode="auto">
          <a:xfrm>
            <a:off x="830263" y="4760913"/>
            <a:ext cx="503237" cy="481012"/>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Freeform 9">
            <a:extLst>
              <a:ext uri="{FF2B5EF4-FFF2-40B4-BE49-F238E27FC236}">
                <a16:creationId xmlns:a16="http://schemas.microsoft.com/office/drawing/2014/main" id="{9A5DF538-8BAA-4546-8249-1124F5FCC2EA}"/>
              </a:ext>
            </a:extLst>
          </p:cNvPr>
          <p:cNvSpPr>
            <a:spLocks/>
          </p:cNvSpPr>
          <p:nvPr userDrawn="1"/>
        </p:nvSpPr>
        <p:spPr bwMode="auto">
          <a:xfrm>
            <a:off x="830263" y="2894013"/>
            <a:ext cx="503237" cy="481012"/>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Freeform 10">
            <a:extLst>
              <a:ext uri="{FF2B5EF4-FFF2-40B4-BE49-F238E27FC236}">
                <a16:creationId xmlns:a16="http://schemas.microsoft.com/office/drawing/2014/main" id="{3D993824-973D-7C4F-9EBA-880A7D66BFFE}"/>
              </a:ext>
            </a:extLst>
          </p:cNvPr>
          <p:cNvSpPr>
            <a:spLocks/>
          </p:cNvSpPr>
          <p:nvPr userDrawn="1"/>
        </p:nvSpPr>
        <p:spPr bwMode="auto">
          <a:xfrm>
            <a:off x="830263" y="5684838"/>
            <a:ext cx="503237" cy="481012"/>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Freeform 11">
            <a:extLst>
              <a:ext uri="{FF2B5EF4-FFF2-40B4-BE49-F238E27FC236}">
                <a16:creationId xmlns:a16="http://schemas.microsoft.com/office/drawing/2014/main" id="{3EC16C0A-A32A-C44A-9BE1-D13D0DD8E7BB}"/>
              </a:ext>
            </a:extLst>
          </p:cNvPr>
          <p:cNvSpPr>
            <a:spLocks/>
          </p:cNvSpPr>
          <p:nvPr userDrawn="1"/>
        </p:nvSpPr>
        <p:spPr bwMode="auto">
          <a:xfrm>
            <a:off x="830263" y="3838575"/>
            <a:ext cx="503237" cy="48101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 name="Title 1"/>
          <p:cNvSpPr>
            <a:spLocks noGrp="1"/>
          </p:cNvSpPr>
          <p:nvPr>
            <p:ph type="ctrTitle"/>
          </p:nvPr>
        </p:nvSpPr>
        <p:spPr>
          <a:xfrm>
            <a:off x="508000" y="713291"/>
            <a:ext cx="11125200" cy="584789"/>
          </a:xfrm>
        </p:spPr>
        <p:txBody>
          <a:bodyPr>
            <a:noAutofit/>
          </a:bodyPr>
          <a:lstStyle>
            <a:lvl1pPr marL="0" algn="ctr">
              <a:defRPr sz="58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39" name="Text Placeholder 4"/>
          <p:cNvSpPr>
            <a:spLocks noGrp="1"/>
          </p:cNvSpPr>
          <p:nvPr>
            <p:ph type="body" sz="quarter" idx="17"/>
          </p:nvPr>
        </p:nvSpPr>
        <p:spPr>
          <a:xfrm>
            <a:off x="1638301" y="2835866"/>
            <a:ext cx="9885338"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Edit Master text styles</a:t>
            </a:r>
          </a:p>
        </p:txBody>
      </p:sp>
      <p:sp>
        <p:nvSpPr>
          <p:cNvPr id="40" name="Text Placeholder 4"/>
          <p:cNvSpPr>
            <a:spLocks noGrp="1"/>
          </p:cNvSpPr>
          <p:nvPr>
            <p:ph type="body" sz="quarter" idx="18"/>
          </p:nvPr>
        </p:nvSpPr>
        <p:spPr>
          <a:xfrm>
            <a:off x="1638301" y="3759396"/>
            <a:ext cx="9885338"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Edit Master text styles</a:t>
            </a:r>
          </a:p>
        </p:txBody>
      </p:sp>
      <p:sp>
        <p:nvSpPr>
          <p:cNvPr id="59" name="Text Placeholder 4"/>
          <p:cNvSpPr>
            <a:spLocks noGrp="1"/>
          </p:cNvSpPr>
          <p:nvPr>
            <p:ph type="body" sz="quarter" idx="23"/>
          </p:nvPr>
        </p:nvSpPr>
        <p:spPr>
          <a:xfrm>
            <a:off x="1638301" y="5606457"/>
            <a:ext cx="9885338"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Edit Master text styles</a:t>
            </a:r>
          </a:p>
        </p:txBody>
      </p:sp>
      <p:sp>
        <p:nvSpPr>
          <p:cNvPr id="13" name="Text Placeholder 4"/>
          <p:cNvSpPr>
            <a:spLocks noGrp="1"/>
          </p:cNvSpPr>
          <p:nvPr>
            <p:ph type="body" sz="quarter" idx="16"/>
          </p:nvPr>
        </p:nvSpPr>
        <p:spPr>
          <a:xfrm>
            <a:off x="1638301" y="1912336"/>
            <a:ext cx="9885338"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Edit Master text styles</a:t>
            </a:r>
          </a:p>
        </p:txBody>
      </p:sp>
      <p:sp>
        <p:nvSpPr>
          <p:cNvPr id="58" name="Text Placeholder 4"/>
          <p:cNvSpPr>
            <a:spLocks noGrp="1"/>
          </p:cNvSpPr>
          <p:nvPr>
            <p:ph type="body" sz="quarter" idx="22"/>
          </p:nvPr>
        </p:nvSpPr>
        <p:spPr>
          <a:xfrm>
            <a:off x="1638301" y="4682926"/>
            <a:ext cx="9885338"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Edit Master text styles</a:t>
            </a:r>
          </a:p>
        </p:txBody>
      </p:sp>
    </p:spTree>
    <p:extLst>
      <p:ext uri="{BB962C8B-B14F-4D97-AF65-F5344CB8AC3E}">
        <p14:creationId xmlns:p14="http://schemas.microsoft.com/office/powerpoint/2010/main" val="208082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Objectives Option 2">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8BB21E7-06DA-EB48-ABBE-2AE4753EB39F}"/>
              </a:ext>
            </a:extLst>
          </p:cNvPr>
          <p:cNvSpPr/>
          <p:nvPr userDrawn="1"/>
        </p:nvSpPr>
        <p:spPr>
          <a:xfrm>
            <a:off x="508000" y="390525"/>
            <a:ext cx="11125200" cy="1527175"/>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1A45808E-35EF-5542-BDDD-D8F68893B782}"/>
              </a:ext>
            </a:extLst>
          </p:cNvPr>
          <p:cNvSpPr/>
          <p:nvPr userDrawn="1"/>
        </p:nvSpPr>
        <p:spPr>
          <a:xfrm>
            <a:off x="508000" y="2552700"/>
            <a:ext cx="3322638" cy="33035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a:extLst>
              <a:ext uri="{FF2B5EF4-FFF2-40B4-BE49-F238E27FC236}">
                <a16:creationId xmlns:a16="http://schemas.microsoft.com/office/drawing/2014/main" id="{E795F482-83D3-9242-A0BD-90FA8A982523}"/>
              </a:ext>
            </a:extLst>
          </p:cNvPr>
          <p:cNvSpPr/>
          <p:nvPr userDrawn="1"/>
        </p:nvSpPr>
        <p:spPr>
          <a:xfrm>
            <a:off x="8267700" y="2552700"/>
            <a:ext cx="3322638" cy="33035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Oval 8">
            <a:extLst>
              <a:ext uri="{FF2B5EF4-FFF2-40B4-BE49-F238E27FC236}">
                <a16:creationId xmlns:a16="http://schemas.microsoft.com/office/drawing/2014/main" id="{0331901F-74D3-5B40-960F-970A3C8B14B9}"/>
              </a:ext>
            </a:extLst>
          </p:cNvPr>
          <p:cNvSpPr/>
          <p:nvPr userDrawn="1"/>
        </p:nvSpPr>
        <p:spPr>
          <a:xfrm>
            <a:off x="4387850" y="2552700"/>
            <a:ext cx="3322638" cy="33035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508000" y="856701"/>
            <a:ext cx="11125200" cy="584789"/>
          </a:xfrm>
        </p:spPr>
        <p:txBody>
          <a:bodyPr>
            <a:noAutofit/>
          </a:bodyPr>
          <a:lstStyle>
            <a:lvl1pPr marL="0" algn="ctr">
              <a:defRPr sz="52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13" name="Text Placeholder 4"/>
          <p:cNvSpPr>
            <a:spLocks noGrp="1"/>
          </p:cNvSpPr>
          <p:nvPr>
            <p:ph type="body" sz="quarter" idx="16"/>
          </p:nvPr>
        </p:nvSpPr>
        <p:spPr>
          <a:xfrm>
            <a:off x="649357" y="3564835"/>
            <a:ext cx="3021496" cy="1197665"/>
          </a:xfrm>
        </p:spPr>
        <p:txBody>
          <a:bodyPr anchor="ctr">
            <a:noAutofit/>
          </a:bodyPr>
          <a:lstStyle>
            <a:lvl1pPr marL="0" indent="0" algn="ctr">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Edit Master text styles</a:t>
            </a:r>
          </a:p>
        </p:txBody>
      </p:sp>
      <p:sp>
        <p:nvSpPr>
          <p:cNvPr id="19" name="Text Placeholder 4">
            <a:extLst>
              <a:ext uri="{FF2B5EF4-FFF2-40B4-BE49-F238E27FC236}">
                <a16:creationId xmlns:a16="http://schemas.microsoft.com/office/drawing/2014/main" id="{4A9ECE79-3623-1742-B02D-0EF962C69227}"/>
              </a:ext>
            </a:extLst>
          </p:cNvPr>
          <p:cNvSpPr>
            <a:spLocks noGrp="1"/>
          </p:cNvSpPr>
          <p:nvPr>
            <p:ph type="body" sz="quarter" idx="17"/>
          </p:nvPr>
        </p:nvSpPr>
        <p:spPr>
          <a:xfrm>
            <a:off x="8415131" y="3564835"/>
            <a:ext cx="3034748" cy="1197665"/>
          </a:xfrm>
        </p:spPr>
        <p:txBody>
          <a:bodyPr anchor="ctr">
            <a:noAutofit/>
          </a:bodyPr>
          <a:lstStyle>
            <a:lvl1pPr marL="0" indent="0" algn="ctr">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Edit Master text styles</a:t>
            </a:r>
          </a:p>
        </p:txBody>
      </p:sp>
      <p:sp>
        <p:nvSpPr>
          <p:cNvPr id="21" name="Text Placeholder 4">
            <a:extLst>
              <a:ext uri="{FF2B5EF4-FFF2-40B4-BE49-F238E27FC236}">
                <a16:creationId xmlns:a16="http://schemas.microsoft.com/office/drawing/2014/main" id="{F5159A3A-4068-1E45-96E8-79A4A1FDA763}"/>
              </a:ext>
            </a:extLst>
          </p:cNvPr>
          <p:cNvSpPr>
            <a:spLocks noGrp="1"/>
          </p:cNvSpPr>
          <p:nvPr>
            <p:ph type="body" sz="quarter" idx="18"/>
          </p:nvPr>
        </p:nvSpPr>
        <p:spPr>
          <a:xfrm>
            <a:off x="4505739" y="3564835"/>
            <a:ext cx="3048000" cy="1197665"/>
          </a:xfrm>
        </p:spPr>
        <p:txBody>
          <a:bodyPr anchor="ctr">
            <a:noAutofit/>
          </a:bodyPr>
          <a:lstStyle>
            <a:lvl1pPr marL="0" indent="0" algn="ctr">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Edit Master text styles</a:t>
            </a:r>
          </a:p>
        </p:txBody>
      </p:sp>
    </p:spTree>
    <p:extLst>
      <p:ext uri="{BB962C8B-B14F-4D97-AF65-F5344CB8AC3E}">
        <p14:creationId xmlns:p14="http://schemas.microsoft.com/office/powerpoint/2010/main" val="357968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Module Title Option 1">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D73E3C-5E60-2441-9C1C-2FD2C9604D75}"/>
              </a:ext>
            </a:extLst>
          </p:cNvPr>
          <p:cNvSpPr/>
          <p:nvPr userDrawn="1"/>
        </p:nvSpPr>
        <p:spPr>
          <a:xfrm>
            <a:off x="508000" y="390525"/>
            <a:ext cx="11125200" cy="1527175"/>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508000" y="893277"/>
            <a:ext cx="11125200" cy="584789"/>
          </a:xfrm>
        </p:spPr>
        <p:txBody>
          <a:bodyPr>
            <a:noAutofit/>
          </a:bodyPr>
          <a:lstStyle>
            <a:lvl1pPr marL="0" algn="ctr">
              <a:defRPr sz="5200" b="0">
                <a:solidFill>
                  <a:schemeClr val="bg1"/>
                </a:solidFill>
                <a:latin typeface="+mj-lt"/>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1661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Module Title Option 2">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F7F835-DAC2-214C-A864-CEAE615374F0}"/>
              </a:ext>
            </a:extLst>
          </p:cNvPr>
          <p:cNvSpPr/>
          <p:nvPr userDrawn="1"/>
        </p:nvSpPr>
        <p:spPr>
          <a:xfrm>
            <a:off x="0" y="0"/>
            <a:ext cx="12172950" cy="68580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8B3D2A36-C834-944C-B484-0557693020A6}"/>
              </a:ext>
            </a:extLst>
          </p:cNvPr>
          <p:cNvSpPr/>
          <p:nvPr userDrawn="1"/>
        </p:nvSpPr>
        <p:spPr>
          <a:xfrm>
            <a:off x="220663" y="700088"/>
            <a:ext cx="5489575" cy="5457825"/>
          </a:xfrm>
          <a:prstGeom prst="ellipse">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Freeform 8">
            <a:extLst>
              <a:ext uri="{FF2B5EF4-FFF2-40B4-BE49-F238E27FC236}">
                <a16:creationId xmlns:a16="http://schemas.microsoft.com/office/drawing/2014/main" id="{04E32299-C0AC-0E46-9874-4681EE319FE5}"/>
              </a:ext>
            </a:extLst>
          </p:cNvPr>
          <p:cNvSpPr>
            <a:spLocks/>
          </p:cNvSpPr>
          <p:nvPr userDrawn="1"/>
        </p:nvSpPr>
        <p:spPr bwMode="auto">
          <a:xfrm>
            <a:off x="6189663" y="1787525"/>
            <a:ext cx="503237" cy="48101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Freeform 9">
            <a:extLst>
              <a:ext uri="{FF2B5EF4-FFF2-40B4-BE49-F238E27FC236}">
                <a16:creationId xmlns:a16="http://schemas.microsoft.com/office/drawing/2014/main" id="{CB86CF74-4F4C-F64E-936A-F3F3252F74D1}"/>
              </a:ext>
            </a:extLst>
          </p:cNvPr>
          <p:cNvSpPr>
            <a:spLocks/>
          </p:cNvSpPr>
          <p:nvPr userDrawn="1"/>
        </p:nvSpPr>
        <p:spPr bwMode="auto">
          <a:xfrm>
            <a:off x="6189663" y="2716213"/>
            <a:ext cx="503237" cy="481012"/>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Freeform 10">
            <a:extLst>
              <a:ext uri="{FF2B5EF4-FFF2-40B4-BE49-F238E27FC236}">
                <a16:creationId xmlns:a16="http://schemas.microsoft.com/office/drawing/2014/main" id="{B875EAA0-4721-CB4D-A35B-37CDBFED00D4}"/>
              </a:ext>
            </a:extLst>
          </p:cNvPr>
          <p:cNvSpPr>
            <a:spLocks/>
          </p:cNvSpPr>
          <p:nvPr userDrawn="1"/>
        </p:nvSpPr>
        <p:spPr bwMode="auto">
          <a:xfrm>
            <a:off x="6189663" y="3644900"/>
            <a:ext cx="503237" cy="48101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Freeform 11">
            <a:extLst>
              <a:ext uri="{FF2B5EF4-FFF2-40B4-BE49-F238E27FC236}">
                <a16:creationId xmlns:a16="http://schemas.microsoft.com/office/drawing/2014/main" id="{82864287-1380-A64F-A391-FF65C7D04F93}"/>
              </a:ext>
            </a:extLst>
          </p:cNvPr>
          <p:cNvSpPr>
            <a:spLocks/>
          </p:cNvSpPr>
          <p:nvPr userDrawn="1"/>
        </p:nvSpPr>
        <p:spPr bwMode="auto">
          <a:xfrm>
            <a:off x="6189663" y="4573588"/>
            <a:ext cx="503237" cy="481012"/>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 name="Title 1"/>
          <p:cNvSpPr>
            <a:spLocks noGrp="1"/>
          </p:cNvSpPr>
          <p:nvPr>
            <p:ph type="ctrTitle"/>
          </p:nvPr>
        </p:nvSpPr>
        <p:spPr>
          <a:xfrm>
            <a:off x="429491" y="2452256"/>
            <a:ext cx="5084618" cy="1925780"/>
          </a:xfrm>
        </p:spPr>
        <p:txBody>
          <a:bodyPr>
            <a:noAutofit/>
          </a:bodyPr>
          <a:lstStyle>
            <a:lvl1pPr marL="0" algn="ctr">
              <a:defRPr sz="36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9" name="Text Placeholder 4"/>
          <p:cNvSpPr>
            <a:spLocks noGrp="1"/>
          </p:cNvSpPr>
          <p:nvPr>
            <p:ph type="body" sz="quarter" idx="17"/>
          </p:nvPr>
        </p:nvSpPr>
        <p:spPr>
          <a:xfrm>
            <a:off x="6969458" y="2636890"/>
            <a:ext cx="4663741" cy="637287"/>
          </a:xfrm>
        </p:spPr>
        <p:txBody>
          <a:bodyPr anchor="ctr">
            <a:noAutofit/>
          </a:bodyPr>
          <a:lstStyle>
            <a:lvl1pPr marL="182880" indent="0" algn="l">
              <a:spcBef>
                <a:spcPts val="0"/>
              </a:spcBef>
              <a:buFontTx/>
              <a:buNone/>
              <a:defRPr sz="23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Edit Master text styles</a:t>
            </a:r>
          </a:p>
        </p:txBody>
      </p:sp>
      <p:sp>
        <p:nvSpPr>
          <p:cNvPr id="10" name="Text Placeholder 4"/>
          <p:cNvSpPr>
            <a:spLocks noGrp="1"/>
          </p:cNvSpPr>
          <p:nvPr>
            <p:ph type="body" sz="quarter" idx="18"/>
          </p:nvPr>
        </p:nvSpPr>
        <p:spPr>
          <a:xfrm>
            <a:off x="6969458" y="3564425"/>
            <a:ext cx="4663741" cy="637287"/>
          </a:xfrm>
        </p:spPr>
        <p:txBody>
          <a:bodyPr anchor="ctr">
            <a:noAutofit/>
          </a:bodyPr>
          <a:lstStyle>
            <a:lvl1pPr marL="182880" indent="0" algn="l">
              <a:spcBef>
                <a:spcPts val="0"/>
              </a:spcBef>
              <a:buFontTx/>
              <a:buNone/>
              <a:defRPr sz="23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Edit Master text styles</a:t>
            </a:r>
          </a:p>
        </p:txBody>
      </p:sp>
      <p:sp>
        <p:nvSpPr>
          <p:cNvPr id="11" name="Text Placeholder 4"/>
          <p:cNvSpPr>
            <a:spLocks noGrp="1"/>
          </p:cNvSpPr>
          <p:nvPr>
            <p:ph type="body" sz="quarter" idx="16"/>
          </p:nvPr>
        </p:nvSpPr>
        <p:spPr>
          <a:xfrm>
            <a:off x="6969458" y="1709355"/>
            <a:ext cx="4663741" cy="637287"/>
          </a:xfrm>
        </p:spPr>
        <p:txBody>
          <a:bodyPr anchor="ctr">
            <a:noAutofit/>
          </a:bodyPr>
          <a:lstStyle>
            <a:lvl1pPr marL="182880" indent="0" algn="l">
              <a:spcBef>
                <a:spcPts val="0"/>
              </a:spcBef>
              <a:buFontTx/>
              <a:buNone/>
              <a:defRPr sz="23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Edit Master text styles</a:t>
            </a:r>
          </a:p>
        </p:txBody>
      </p:sp>
      <p:sp>
        <p:nvSpPr>
          <p:cNvPr id="12" name="Text Placeholder 4"/>
          <p:cNvSpPr>
            <a:spLocks noGrp="1"/>
          </p:cNvSpPr>
          <p:nvPr>
            <p:ph type="body" sz="quarter" idx="19"/>
          </p:nvPr>
        </p:nvSpPr>
        <p:spPr>
          <a:xfrm>
            <a:off x="6969458" y="4491960"/>
            <a:ext cx="4663741" cy="637287"/>
          </a:xfrm>
        </p:spPr>
        <p:txBody>
          <a:bodyPr anchor="ctr">
            <a:noAutofit/>
          </a:bodyPr>
          <a:lstStyle>
            <a:lvl1pPr marL="182880" indent="0" algn="l">
              <a:spcBef>
                <a:spcPts val="0"/>
              </a:spcBef>
              <a:buFontTx/>
              <a:buNone/>
              <a:defRPr sz="23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Edit Master text styles</a:t>
            </a:r>
          </a:p>
        </p:txBody>
      </p:sp>
    </p:spTree>
    <p:extLst>
      <p:ext uri="{BB962C8B-B14F-4D97-AF65-F5344CB8AC3E}">
        <p14:creationId xmlns:p14="http://schemas.microsoft.com/office/powerpoint/2010/main" val="312062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Page Title 1 Slide">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5EC5E4-83ED-514F-853E-AB724778CD15}"/>
              </a:ext>
            </a:extLst>
          </p:cNvPr>
          <p:cNvSpPr/>
          <p:nvPr userDrawn="1"/>
        </p:nvSpPr>
        <p:spPr>
          <a:xfrm>
            <a:off x="515938" y="358775"/>
            <a:ext cx="11125200" cy="6118225"/>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C0FD9902-EDC6-AD4E-A5CD-9FBCAF7DE62F}"/>
              </a:ext>
            </a:extLst>
          </p:cNvPr>
          <p:cNvSpPr>
            <a:spLocks noGrp="1"/>
          </p:cNvSpPr>
          <p:nvPr>
            <p:ph type="ctrTitle"/>
          </p:nvPr>
        </p:nvSpPr>
        <p:spPr>
          <a:xfrm>
            <a:off x="1073625" y="461317"/>
            <a:ext cx="10008359" cy="1211047"/>
          </a:xfrm>
        </p:spPr>
        <p:txBody>
          <a:bodyPr>
            <a:noAutofit/>
          </a:bodyPr>
          <a:lstStyle>
            <a:lvl1pPr marL="0" algn="l">
              <a:defRPr sz="57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6" name="Text Placeholder 9">
            <a:extLst>
              <a:ext uri="{FF2B5EF4-FFF2-40B4-BE49-F238E27FC236}">
                <a16:creationId xmlns:a16="http://schemas.microsoft.com/office/drawing/2014/main" id="{67DDD03F-8E78-EA4B-A5F1-C9F6D3307B0C}"/>
              </a:ext>
            </a:extLst>
          </p:cNvPr>
          <p:cNvSpPr>
            <a:spLocks noGrp="1"/>
          </p:cNvSpPr>
          <p:nvPr>
            <p:ph type="body" sz="quarter" idx="10" hasCustomPrompt="1"/>
          </p:nvPr>
        </p:nvSpPr>
        <p:spPr>
          <a:xfrm>
            <a:off x="1073623" y="1874520"/>
            <a:ext cx="10008361" cy="4360024"/>
          </a:xfrm>
        </p:spPr>
        <p:txBody>
          <a:bodyPr numCol="1" spcCol="182880">
            <a:normAutofit/>
          </a:bodyPr>
          <a:lstStyle>
            <a:lvl1pPr marL="0" indent="0">
              <a:lnSpc>
                <a:spcPct val="100000"/>
              </a:lnSpc>
              <a:buFontTx/>
              <a:buNone/>
              <a:defRPr sz="2000" b="1">
                <a:solidFill>
                  <a:schemeClr val="bg1"/>
                </a:solidFill>
                <a:latin typeface="+mn-lt"/>
                <a:cs typeface="Arial" panose="020B0604020202020204" pitchFamily="34" charset="0"/>
              </a:defRPr>
            </a:lvl1pPr>
            <a:lvl2pPr marL="457200" indent="0">
              <a:lnSpc>
                <a:spcPct val="100000"/>
              </a:lnSpc>
              <a:buFontTx/>
              <a:buNone/>
              <a:defRPr sz="2000" b="1">
                <a:solidFill>
                  <a:schemeClr val="bg1"/>
                </a:solidFill>
                <a:latin typeface="+mn-lt"/>
                <a:cs typeface="Arial" panose="020B0604020202020204" pitchFamily="34" charset="0"/>
              </a:defRPr>
            </a:lvl2pPr>
            <a:lvl3pPr marL="914400" indent="0">
              <a:lnSpc>
                <a:spcPct val="100000"/>
              </a:lnSpc>
              <a:buFontTx/>
              <a:buNone/>
              <a:defRPr sz="2000" b="1">
                <a:solidFill>
                  <a:schemeClr val="bg1"/>
                </a:solidFill>
                <a:latin typeface="+mn-lt"/>
                <a:cs typeface="Arial" panose="020B0604020202020204" pitchFamily="34" charset="0"/>
              </a:defRPr>
            </a:lvl3pPr>
            <a:lvl4pPr marL="1371600" indent="0">
              <a:lnSpc>
                <a:spcPct val="100000"/>
              </a:lnSpc>
              <a:buFontTx/>
              <a:buNone/>
              <a:defRPr sz="2000" b="1">
                <a:solidFill>
                  <a:schemeClr val="bg1"/>
                </a:solidFill>
                <a:latin typeface="+mn-lt"/>
                <a:cs typeface="Arial" panose="020B0604020202020204" pitchFamily="34" charset="0"/>
              </a:defRPr>
            </a:lvl4pPr>
            <a:lvl5pPr marL="1828800" indent="0">
              <a:lnSpc>
                <a:spcPct val="100000"/>
              </a:lnSpc>
              <a:buFontTx/>
              <a:buNone/>
              <a:defRPr sz="2000" b="1">
                <a:solidFill>
                  <a:schemeClr val="bg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137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Page Title 2 Slide">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11CB33-1443-DA46-9095-750894B820AA}"/>
              </a:ext>
            </a:extLst>
          </p:cNvPr>
          <p:cNvSpPr/>
          <p:nvPr userDrawn="1"/>
        </p:nvSpPr>
        <p:spPr>
          <a:xfrm>
            <a:off x="515938" y="358775"/>
            <a:ext cx="11125200" cy="6118225"/>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EBFA4A0F-E771-C44B-8EF4-6CEFA69A8636}"/>
              </a:ext>
            </a:extLst>
          </p:cNvPr>
          <p:cNvSpPr>
            <a:spLocks noGrp="1"/>
          </p:cNvSpPr>
          <p:nvPr>
            <p:ph type="ctrTitle"/>
          </p:nvPr>
        </p:nvSpPr>
        <p:spPr>
          <a:xfrm>
            <a:off x="1073625" y="461317"/>
            <a:ext cx="10008359" cy="1211047"/>
          </a:xfrm>
        </p:spPr>
        <p:txBody>
          <a:bodyPr>
            <a:noAutofit/>
          </a:bodyPr>
          <a:lstStyle>
            <a:lvl1pPr marL="0" algn="l">
              <a:defRPr sz="57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12" name="Text Placeholder 9">
            <a:extLst>
              <a:ext uri="{FF2B5EF4-FFF2-40B4-BE49-F238E27FC236}">
                <a16:creationId xmlns:a16="http://schemas.microsoft.com/office/drawing/2014/main" id="{6DBDA52E-DB09-F640-94B1-63297BC08DA1}"/>
              </a:ext>
            </a:extLst>
          </p:cNvPr>
          <p:cNvSpPr>
            <a:spLocks noGrp="1"/>
          </p:cNvSpPr>
          <p:nvPr>
            <p:ph type="body" sz="quarter" idx="10" hasCustomPrompt="1"/>
          </p:nvPr>
        </p:nvSpPr>
        <p:spPr>
          <a:xfrm>
            <a:off x="1073623" y="1874520"/>
            <a:ext cx="10008361" cy="1988820"/>
          </a:xfrm>
        </p:spPr>
        <p:txBody>
          <a:bodyPr numCol="1" spcCol="182880">
            <a:normAutofit/>
          </a:bodyPr>
          <a:lstStyle>
            <a:lvl1pPr marL="0" indent="0">
              <a:lnSpc>
                <a:spcPct val="100000"/>
              </a:lnSpc>
              <a:buFontTx/>
              <a:buNone/>
              <a:defRPr sz="2000" b="1">
                <a:solidFill>
                  <a:schemeClr val="bg1"/>
                </a:solidFill>
                <a:latin typeface="+mn-lt"/>
                <a:cs typeface="Arial" panose="020B0604020202020204" pitchFamily="34" charset="0"/>
              </a:defRPr>
            </a:lvl1pPr>
            <a:lvl2pPr marL="457200" indent="0">
              <a:lnSpc>
                <a:spcPct val="100000"/>
              </a:lnSpc>
              <a:buFontTx/>
              <a:buNone/>
              <a:defRPr sz="2000" b="1">
                <a:solidFill>
                  <a:schemeClr val="bg1"/>
                </a:solidFill>
                <a:latin typeface="+mn-lt"/>
                <a:cs typeface="Arial" panose="020B0604020202020204" pitchFamily="34" charset="0"/>
              </a:defRPr>
            </a:lvl2pPr>
            <a:lvl3pPr marL="914400" indent="0">
              <a:lnSpc>
                <a:spcPct val="100000"/>
              </a:lnSpc>
              <a:buFontTx/>
              <a:buNone/>
              <a:defRPr sz="2000" b="1">
                <a:solidFill>
                  <a:schemeClr val="bg1"/>
                </a:solidFill>
                <a:latin typeface="+mn-lt"/>
                <a:cs typeface="Arial" panose="020B0604020202020204" pitchFamily="34" charset="0"/>
              </a:defRPr>
            </a:lvl3pPr>
            <a:lvl4pPr marL="1371600" indent="0">
              <a:lnSpc>
                <a:spcPct val="100000"/>
              </a:lnSpc>
              <a:buFontTx/>
              <a:buNone/>
              <a:defRPr sz="2000" b="1">
                <a:solidFill>
                  <a:schemeClr val="bg1"/>
                </a:solidFill>
                <a:latin typeface="+mn-lt"/>
                <a:cs typeface="Arial" panose="020B0604020202020204" pitchFamily="34" charset="0"/>
              </a:defRPr>
            </a:lvl4pPr>
            <a:lvl5pPr marL="1828800" indent="0">
              <a:lnSpc>
                <a:spcPct val="100000"/>
              </a:lnSpc>
              <a:buFontTx/>
              <a:buNone/>
              <a:defRPr sz="2000" b="1">
                <a:solidFill>
                  <a:schemeClr val="bg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a:extLst>
              <a:ext uri="{FF2B5EF4-FFF2-40B4-BE49-F238E27FC236}">
                <a16:creationId xmlns:a16="http://schemas.microsoft.com/office/drawing/2014/main" id="{EA88D9A0-D97F-B34B-A821-D51EEB1F017E}"/>
              </a:ext>
            </a:extLst>
          </p:cNvPr>
          <p:cNvSpPr>
            <a:spLocks noGrp="1"/>
          </p:cNvSpPr>
          <p:nvPr>
            <p:ph type="body" sz="quarter" idx="11" hasCustomPrompt="1"/>
          </p:nvPr>
        </p:nvSpPr>
        <p:spPr>
          <a:xfrm>
            <a:off x="1073623" y="4057650"/>
            <a:ext cx="10008361" cy="1988820"/>
          </a:xfrm>
        </p:spPr>
        <p:txBody>
          <a:bodyPr numCol="1" spcCol="182880">
            <a:normAutofit/>
          </a:bodyPr>
          <a:lstStyle>
            <a:lvl1pPr marL="0" indent="0">
              <a:lnSpc>
                <a:spcPct val="100000"/>
              </a:lnSpc>
              <a:buFontTx/>
              <a:buNone/>
              <a:defRPr sz="2000" b="1">
                <a:solidFill>
                  <a:schemeClr val="bg1"/>
                </a:solidFill>
                <a:latin typeface="+mn-lt"/>
                <a:cs typeface="Arial" panose="020B0604020202020204" pitchFamily="34" charset="0"/>
              </a:defRPr>
            </a:lvl1pPr>
            <a:lvl2pPr marL="457200" indent="0">
              <a:lnSpc>
                <a:spcPct val="100000"/>
              </a:lnSpc>
              <a:buFontTx/>
              <a:buNone/>
              <a:defRPr sz="2000" b="1">
                <a:solidFill>
                  <a:schemeClr val="bg1"/>
                </a:solidFill>
                <a:latin typeface="+mn-lt"/>
                <a:cs typeface="Arial" panose="020B0604020202020204" pitchFamily="34" charset="0"/>
              </a:defRPr>
            </a:lvl2pPr>
            <a:lvl3pPr marL="914400" indent="0">
              <a:lnSpc>
                <a:spcPct val="100000"/>
              </a:lnSpc>
              <a:buFontTx/>
              <a:buNone/>
              <a:defRPr sz="2000" b="1">
                <a:solidFill>
                  <a:schemeClr val="bg1"/>
                </a:solidFill>
                <a:latin typeface="+mn-lt"/>
                <a:cs typeface="Arial" panose="020B0604020202020204" pitchFamily="34" charset="0"/>
              </a:defRPr>
            </a:lvl3pPr>
            <a:lvl4pPr marL="1371600" indent="0">
              <a:lnSpc>
                <a:spcPct val="100000"/>
              </a:lnSpc>
              <a:buFontTx/>
              <a:buNone/>
              <a:defRPr sz="2000" b="1">
                <a:solidFill>
                  <a:schemeClr val="bg1"/>
                </a:solidFill>
                <a:latin typeface="+mn-lt"/>
                <a:cs typeface="Arial" panose="020B0604020202020204" pitchFamily="34" charset="0"/>
              </a:defRPr>
            </a:lvl4pPr>
            <a:lvl5pPr marL="1828800" indent="0">
              <a:lnSpc>
                <a:spcPct val="100000"/>
              </a:lnSpc>
              <a:buFontTx/>
              <a:buNone/>
              <a:defRPr sz="2000" b="1">
                <a:solidFill>
                  <a:schemeClr val="bg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237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1C1A299-D8D3-684F-907C-2CDEC1AD505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A0D0651-86F5-D44D-B5E6-CBD1D6869B6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947D4A8-B509-9F41-95E2-FA9222474A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43458A7-00DB-2F4D-A10D-863E6495F149}" type="datetimeFigureOut">
              <a:rPr lang="en-US"/>
              <a:pPr>
                <a:defRPr/>
              </a:pPr>
              <a:t>12/5/2019</a:t>
            </a:fld>
            <a:endParaRPr lang="en-US"/>
          </a:p>
        </p:txBody>
      </p:sp>
      <p:sp>
        <p:nvSpPr>
          <p:cNvPr id="5" name="Footer Placeholder 4">
            <a:extLst>
              <a:ext uri="{FF2B5EF4-FFF2-40B4-BE49-F238E27FC236}">
                <a16:creationId xmlns:a16="http://schemas.microsoft.com/office/drawing/2014/main" id="{6C9BBAED-22F8-C546-AC32-8B7E19298D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A4C0B6A8-315C-1D47-8330-9680D2C2B7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84B6B05-D73D-1A49-8C93-5682AA18860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5" r:id="rId15"/>
    <p:sldLayoutId id="2147483936" r:id="rId16"/>
    <p:sldLayoutId id="2147483937" r:id="rId17"/>
    <p:sldLayoutId id="2147483938" r:id="rId18"/>
    <p:sldLayoutId id="2147483939" r:id="rId19"/>
    <p:sldLayoutId id="2147483940" r:id="rId20"/>
    <p:sldLayoutId id="2147483941" r:id="rId21"/>
    <p:sldLayoutId id="2147483942" r:id="rId22"/>
    <p:sldLayoutId id="2147483943" r:id="rId23"/>
    <p:sldLayoutId id="2147483944" r:id="rId24"/>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2">
            <a:extLst>
              <a:ext uri="{FF2B5EF4-FFF2-40B4-BE49-F238E27FC236}">
                <a16:creationId xmlns:a16="http://schemas.microsoft.com/office/drawing/2014/main" id="{26569B9A-5FC2-8040-BF84-F3F35E2950EC}"/>
              </a:ext>
            </a:extLst>
          </p:cNvPr>
          <p:cNvSpPr>
            <a:spLocks noGrp="1" noChangeArrowheads="1"/>
          </p:cNvSpPr>
          <p:nvPr>
            <p:ph type="ctrTitle"/>
          </p:nvPr>
        </p:nvSpPr>
        <p:spPr>
          <a:xfrm>
            <a:off x="3590924" y="1979766"/>
            <a:ext cx="4983163" cy="895546"/>
          </a:xfrm>
        </p:spPr>
        <p:txBody>
          <a:bodyPr/>
          <a:lstStyle/>
          <a:p>
            <a:pPr eaLnBrk="1" hangingPunct="1"/>
            <a:r>
              <a:rPr lang="en-US" altLang="en-US" dirty="0">
                <a:latin typeface="Georgia" panose="02040502050405020303" pitchFamily="18" charset="0"/>
              </a:rPr>
              <a:t>Aging 101</a:t>
            </a:r>
          </a:p>
        </p:txBody>
      </p:sp>
      <p:sp>
        <p:nvSpPr>
          <p:cNvPr id="28674" name="Subtitle 3">
            <a:extLst>
              <a:ext uri="{FF2B5EF4-FFF2-40B4-BE49-F238E27FC236}">
                <a16:creationId xmlns:a16="http://schemas.microsoft.com/office/drawing/2014/main" id="{53C3E4A7-412A-9C43-80F1-77487C4A7563}"/>
              </a:ext>
            </a:extLst>
          </p:cNvPr>
          <p:cNvSpPr>
            <a:spLocks noGrp="1" noChangeArrowheads="1"/>
          </p:cNvSpPr>
          <p:nvPr>
            <p:ph type="subTitle" idx="1"/>
          </p:nvPr>
        </p:nvSpPr>
        <p:spPr>
          <a:xfrm>
            <a:off x="3590924" y="4103022"/>
            <a:ext cx="4983163" cy="538162"/>
          </a:xfrm>
        </p:spPr>
        <p:txBody>
          <a:bodyPr/>
          <a:lstStyle/>
          <a:p>
            <a:r>
              <a:rPr lang="en-US" altLang="en-US" sz="1600" dirty="0">
                <a:latin typeface="Georgia" panose="02040502050405020303" pitchFamily="18" charset="0"/>
                <a:ea typeface="Glegoo" pitchFamily="2" charset="0"/>
                <a:cs typeface="Glegoo" pitchFamily="2" charset="0"/>
              </a:rPr>
              <a:t>A Guide to Aging, Services, and Supports in Ohio</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94884" y="4994031"/>
            <a:ext cx="1154503" cy="475508"/>
          </a:xfrm>
          <a:prstGeom prst="rect">
            <a:avLst/>
          </a:prstGeom>
        </p:spPr>
      </p:pic>
      <p:sp>
        <p:nvSpPr>
          <p:cNvPr id="5" name="Subtitle 3">
            <a:extLst/>
          </p:cNvPr>
          <p:cNvSpPr txBox="1">
            <a:spLocks noChangeArrowheads="1"/>
          </p:cNvSpPr>
          <p:nvPr/>
        </p:nvSpPr>
        <p:spPr bwMode="auto">
          <a:xfrm>
            <a:off x="2957878" y="4931377"/>
            <a:ext cx="4983163"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indent="0" algn="ctr" rtl="0" eaLnBrk="1" fontAlgn="base" hangingPunct="1">
              <a:lnSpc>
                <a:spcPct val="90000"/>
              </a:lnSpc>
              <a:spcBef>
                <a:spcPts val="1000"/>
              </a:spcBef>
              <a:spcAft>
                <a:spcPct val="0"/>
              </a:spcAft>
              <a:buFont typeface="Arial" panose="020B0604020202020204" pitchFamily="34" charset="0"/>
              <a:buNone/>
              <a:defRPr sz="2200" i="1" kern="1200">
                <a:solidFill>
                  <a:schemeClr val="bg1"/>
                </a:solidFill>
                <a:latin typeface="+mn-lt"/>
                <a:ea typeface="+mn-ea"/>
                <a:cs typeface="Arial" panose="020B0604020202020204" pitchFamily="34" charset="0"/>
              </a:defRPr>
            </a:lvl1pPr>
            <a:lvl2pPr marL="457200" indent="0" algn="ctr" rtl="0" eaLnBrk="1" fontAlgn="base" hangingPunct="1">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en-US" sz="1600" dirty="0">
                <a:latin typeface="Georgia" panose="02040502050405020303" pitchFamily="18" charset="0"/>
                <a:ea typeface="Glegoo" pitchFamily="2" charset="0"/>
                <a:cs typeface="Glegoo" pitchFamily="2" charset="0"/>
              </a:rPr>
              <a:t>[Insert logo here]</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latin typeface="Georgia" panose="02040502050405020303" pitchFamily="18" charset="0"/>
              </a:rPr>
              <a:t>Aging 101</a:t>
            </a:r>
            <a:endParaRPr lang="en-US" dirty="0">
              <a:latin typeface="Georgia" panose="02040502050405020303" pitchFamily="18" charset="0"/>
            </a:endParaRPr>
          </a:p>
        </p:txBody>
      </p:sp>
      <p:sp>
        <p:nvSpPr>
          <p:cNvPr id="3" name="Subtitle 2"/>
          <p:cNvSpPr>
            <a:spLocks noGrp="1"/>
          </p:cNvSpPr>
          <p:nvPr>
            <p:ph type="subTitle" idx="1"/>
          </p:nvPr>
        </p:nvSpPr>
        <p:spPr/>
        <p:txBody>
          <a:bodyPr/>
          <a:lstStyle/>
          <a:p>
            <a:r>
              <a:rPr lang="en-US" dirty="0">
                <a:latin typeface="Georgia" panose="02040502050405020303" pitchFamily="18" charset="0"/>
              </a:rPr>
              <a:t>What is Ohio doing to prepare?</a:t>
            </a:r>
          </a:p>
        </p:txBody>
      </p:sp>
      <p:sp>
        <p:nvSpPr>
          <p:cNvPr id="4" name="Rectangle 3"/>
          <p:cNvSpPr/>
          <p:nvPr/>
        </p:nvSpPr>
        <p:spPr>
          <a:xfrm>
            <a:off x="447584" y="2604692"/>
            <a:ext cx="6952457" cy="246221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 name="Rectangle 4"/>
          <p:cNvSpPr/>
          <p:nvPr/>
        </p:nvSpPr>
        <p:spPr>
          <a:xfrm>
            <a:off x="8659054" y="3586703"/>
            <a:ext cx="4985906" cy="4431983"/>
          </a:xfrm>
          <a:prstGeom prst="rect">
            <a:avLst/>
          </a:prstGeom>
        </p:spPr>
        <p:txBody>
          <a:bodyPr wrap="square">
            <a:spAutoFit/>
          </a:bodyPr>
          <a:lstStyle/>
          <a:p>
            <a:r>
              <a:rPr lang="en-US" sz="1600" dirty="0">
                <a:solidFill>
                  <a:schemeClr val="bg1"/>
                </a:solidFill>
              </a:rPr>
              <a:t>The Administration</a:t>
            </a:r>
          </a:p>
          <a:p>
            <a:endParaRPr lang="en-US" sz="1600" dirty="0">
              <a:solidFill>
                <a:schemeClr val="bg1"/>
              </a:solidFill>
            </a:endParaRPr>
          </a:p>
          <a:p>
            <a:r>
              <a:rPr lang="en-US" sz="1600" dirty="0">
                <a:solidFill>
                  <a:schemeClr val="bg1"/>
                </a:solidFill>
              </a:rPr>
              <a:t>The Ohio General Assembly</a:t>
            </a:r>
          </a:p>
          <a:p>
            <a:endParaRPr lang="en-US" sz="1600" dirty="0">
              <a:solidFill>
                <a:schemeClr val="bg1"/>
              </a:solidFill>
            </a:endParaRPr>
          </a:p>
          <a:p>
            <a:r>
              <a:rPr lang="en-US" sz="1600" dirty="0">
                <a:solidFill>
                  <a:schemeClr val="bg1"/>
                </a:solidFill>
              </a:rPr>
              <a:t>Evolving insurance models</a:t>
            </a:r>
          </a:p>
          <a:p>
            <a:endParaRPr lang="en-US" sz="1600" dirty="0">
              <a:solidFill>
                <a:schemeClr val="bg1"/>
              </a:solidFill>
            </a:endParaRPr>
          </a:p>
          <a:p>
            <a:r>
              <a:rPr lang="en-US" sz="1600" dirty="0">
                <a:solidFill>
                  <a:schemeClr val="bg1"/>
                </a:solidFill>
              </a:rPr>
              <a:t>Workforce Initiatives</a:t>
            </a: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6043" y="2909400"/>
            <a:ext cx="4686235" cy="3124158"/>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72965" y="3245902"/>
            <a:ext cx="2915908" cy="1093465"/>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73709" y="4467758"/>
            <a:ext cx="2315164" cy="1543442"/>
          </a:xfrm>
          <a:prstGeom prst="rect">
            <a:avLst/>
          </a:prstGeom>
        </p:spPr>
      </p:pic>
    </p:spTree>
    <p:extLst>
      <p:ext uri="{BB962C8B-B14F-4D97-AF65-F5344CB8AC3E}">
        <p14:creationId xmlns:p14="http://schemas.microsoft.com/office/powerpoint/2010/main" val="3101663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latin typeface="Georgia" panose="02040502050405020303" pitchFamily="18" charset="0"/>
              </a:rPr>
              <a:t>Aging 101</a:t>
            </a:r>
            <a:endParaRPr lang="en-US" dirty="0">
              <a:latin typeface="Georgia" panose="02040502050405020303" pitchFamily="18" charset="0"/>
            </a:endParaRPr>
          </a:p>
        </p:txBody>
      </p:sp>
      <p:sp>
        <p:nvSpPr>
          <p:cNvPr id="3" name="Subtitle 2"/>
          <p:cNvSpPr>
            <a:spLocks noGrp="1"/>
          </p:cNvSpPr>
          <p:nvPr>
            <p:ph type="subTitle" idx="1"/>
          </p:nvPr>
        </p:nvSpPr>
        <p:spPr>
          <a:xfrm>
            <a:off x="0" y="1543987"/>
            <a:ext cx="9547724" cy="932314"/>
          </a:xfrm>
        </p:spPr>
        <p:txBody>
          <a:bodyPr/>
          <a:lstStyle/>
          <a:p>
            <a:r>
              <a:rPr lang="en-US" dirty="0">
                <a:latin typeface="Georgia" panose="02040502050405020303" pitchFamily="18" charset="0"/>
              </a:rPr>
              <a:t>What kinds of aging services jobs are needed?</a:t>
            </a:r>
          </a:p>
        </p:txBody>
      </p:sp>
      <p:sp>
        <p:nvSpPr>
          <p:cNvPr id="4" name="Rectangle 3"/>
          <p:cNvSpPr/>
          <p:nvPr/>
        </p:nvSpPr>
        <p:spPr>
          <a:xfrm>
            <a:off x="697779" y="5043796"/>
            <a:ext cx="5049730" cy="2708434"/>
          </a:xfrm>
          <a:prstGeom prst="rect">
            <a:avLst/>
          </a:prstGeom>
        </p:spPr>
        <p:txBody>
          <a:bodyPr wrap="square">
            <a:spAutoFit/>
          </a:bodyPr>
          <a:lstStyle/>
          <a:p>
            <a:r>
              <a:rPr lang="en-US" sz="1600" b="1" dirty="0">
                <a:solidFill>
                  <a:schemeClr val="bg1"/>
                </a:solidFill>
              </a:rPr>
              <a:t>State Tested Nurse Aides (STNAs) are the frontline caregiver positions that are most in need among most aging services providers. STNA is the beginning of a potential pathway to higher certifications. </a:t>
            </a:r>
            <a:endParaRPr lang="en-US" sz="1600" dirty="0">
              <a:solidFill>
                <a:schemeClr val="bg1"/>
              </a:solidFill>
            </a:endParaRPr>
          </a:p>
          <a:p>
            <a:endParaRPr lang="en-US" sz="1600"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2070" y="2818756"/>
            <a:ext cx="2673965" cy="2197666"/>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74216" y="2628332"/>
            <a:ext cx="2626276" cy="1709923"/>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09709" y="4206764"/>
            <a:ext cx="3058826" cy="2039218"/>
          </a:xfrm>
          <a:prstGeom prst="rect">
            <a:avLst/>
          </a:prstGeom>
        </p:spPr>
      </p:pic>
      <p:sp>
        <p:nvSpPr>
          <p:cNvPr id="12" name="Rectangle 11"/>
          <p:cNvSpPr/>
          <p:nvPr/>
        </p:nvSpPr>
        <p:spPr>
          <a:xfrm>
            <a:off x="8407317" y="2661973"/>
            <a:ext cx="3225883" cy="3200876"/>
          </a:xfrm>
          <a:prstGeom prst="rect">
            <a:avLst/>
          </a:prstGeom>
        </p:spPr>
        <p:txBody>
          <a:bodyPr wrap="square">
            <a:spAutoFit/>
          </a:bodyPr>
          <a:lstStyle/>
          <a:p>
            <a:r>
              <a:rPr lang="en-US" sz="1600" b="1" dirty="0">
                <a:solidFill>
                  <a:schemeClr val="bg1"/>
                </a:solidFill>
              </a:rPr>
              <a:t>Over 21 different career paths within aging services, including:</a:t>
            </a:r>
          </a:p>
          <a:p>
            <a:endParaRPr lang="en-US" sz="1600" b="1" dirty="0">
              <a:solidFill>
                <a:schemeClr val="bg1"/>
              </a:solidFill>
            </a:endParaRPr>
          </a:p>
          <a:p>
            <a:r>
              <a:rPr lang="en-US" sz="1600" b="1" dirty="0">
                <a:solidFill>
                  <a:schemeClr val="bg1"/>
                </a:solidFill>
              </a:rPr>
              <a:t>Administration</a:t>
            </a:r>
            <a:br>
              <a:rPr lang="en-US" sz="1600" b="1" dirty="0">
                <a:solidFill>
                  <a:schemeClr val="bg1"/>
                </a:solidFill>
              </a:rPr>
            </a:br>
            <a:r>
              <a:rPr lang="en-US" sz="1600" b="1" dirty="0">
                <a:solidFill>
                  <a:schemeClr val="bg1"/>
                </a:solidFill>
              </a:rPr>
              <a:t>Transportation</a:t>
            </a:r>
          </a:p>
          <a:p>
            <a:r>
              <a:rPr lang="en-US" sz="1600" b="1" dirty="0">
                <a:solidFill>
                  <a:schemeClr val="bg1"/>
                </a:solidFill>
              </a:rPr>
              <a:t>Culinary Services and many more.</a:t>
            </a:r>
            <a:endParaRPr lang="en-US" sz="1600" dirty="0">
              <a:solidFill>
                <a:schemeClr val="bg1"/>
              </a:solidFill>
            </a:endParaRPr>
          </a:p>
          <a:p>
            <a:endParaRPr lang="en-US" sz="1600"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66948" y="4490286"/>
            <a:ext cx="2633544" cy="1755696"/>
          </a:xfrm>
          <a:prstGeom prst="rect">
            <a:avLst/>
          </a:prstGeom>
        </p:spPr>
      </p:pic>
    </p:spTree>
    <p:extLst>
      <p:ext uri="{BB962C8B-B14F-4D97-AF65-F5344CB8AC3E}">
        <p14:creationId xmlns:p14="http://schemas.microsoft.com/office/powerpoint/2010/main" val="769451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latin typeface="Georgia" panose="02040502050405020303" pitchFamily="18" charset="0"/>
              </a:rPr>
              <a:t>Aging 101</a:t>
            </a:r>
            <a:endParaRPr lang="en-US" dirty="0">
              <a:latin typeface="Georgia" panose="02040502050405020303" pitchFamily="18" charset="0"/>
            </a:endParaRPr>
          </a:p>
        </p:txBody>
      </p:sp>
      <p:sp>
        <p:nvSpPr>
          <p:cNvPr id="3" name="Subtitle 2"/>
          <p:cNvSpPr>
            <a:spLocks noGrp="1"/>
          </p:cNvSpPr>
          <p:nvPr>
            <p:ph type="subTitle" idx="1"/>
          </p:nvPr>
        </p:nvSpPr>
        <p:spPr/>
        <p:txBody>
          <a:bodyPr/>
          <a:lstStyle/>
          <a:p>
            <a:r>
              <a:rPr lang="en-US" dirty="0">
                <a:latin typeface="Georgia" panose="02040502050405020303" pitchFamily="18" charset="0"/>
              </a:rPr>
              <a:t>Workforce initiatives underway</a:t>
            </a:r>
          </a:p>
        </p:txBody>
      </p:sp>
      <p:sp>
        <p:nvSpPr>
          <p:cNvPr id="4" name="Rectangle 3"/>
          <p:cNvSpPr/>
          <p:nvPr/>
        </p:nvSpPr>
        <p:spPr>
          <a:xfrm>
            <a:off x="2553437" y="2833725"/>
            <a:ext cx="4440848" cy="3170099"/>
          </a:xfrm>
          <a:prstGeom prst="rect">
            <a:avLst/>
          </a:prstGeom>
        </p:spPr>
        <p:txBody>
          <a:bodyPr wrap="square">
            <a:spAutoFit/>
          </a:bodyPr>
          <a:lstStyle/>
          <a:p>
            <a:r>
              <a:rPr lang="en-US" sz="2400" dirty="0">
                <a:solidFill>
                  <a:schemeClr val="bg1"/>
                </a:solidFill>
              </a:rPr>
              <a:t>Apprenticeships</a:t>
            </a:r>
          </a:p>
          <a:p>
            <a:pPr marL="342900" indent="-342900">
              <a:buFont typeface="Arial" panose="020B0604020202020204" pitchFamily="34" charset="0"/>
              <a:buChar char="•"/>
            </a:pPr>
            <a:r>
              <a:rPr lang="en-US" dirty="0">
                <a:solidFill>
                  <a:schemeClr val="bg1"/>
                </a:solidFill>
              </a:rPr>
              <a:t>11 community colleges around the state offer STNA apprenticeships – funded by the US Department of Labor</a:t>
            </a:r>
          </a:p>
          <a:p>
            <a:endParaRPr lang="en-US" sz="1600" dirty="0">
              <a:solidFill>
                <a:schemeClr val="bg1"/>
              </a:solidFill>
            </a:endParaRPr>
          </a:p>
          <a:p>
            <a:endParaRPr lang="en-US" sz="1600"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6380" y="2615211"/>
            <a:ext cx="1604588" cy="1604588"/>
          </a:xfrm>
          <a:prstGeom prst="rect">
            <a:avLst/>
          </a:prstGeom>
        </p:spPr>
      </p:pic>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42011" y="3166045"/>
            <a:ext cx="4523195" cy="3113891"/>
          </a:xfrm>
          <a:prstGeom prst="rect">
            <a:avLst/>
          </a:prstGeom>
        </p:spPr>
      </p:pic>
      <p:pic>
        <p:nvPicPr>
          <p:cNvPr id="19" name="Picture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6575" y="4577223"/>
            <a:ext cx="2509224" cy="1671182"/>
          </a:xfrm>
          <a:prstGeom prst="rect">
            <a:avLst/>
          </a:prstGeom>
        </p:spPr>
      </p:pic>
      <p:pic>
        <p:nvPicPr>
          <p:cNvPr id="23" name="Picture 2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96249" y="4538187"/>
            <a:ext cx="2509224" cy="1672408"/>
          </a:xfrm>
          <a:prstGeom prst="rect">
            <a:avLst/>
          </a:prstGeom>
        </p:spPr>
      </p:pic>
    </p:spTree>
    <p:extLst>
      <p:ext uri="{BB962C8B-B14F-4D97-AF65-F5344CB8AC3E}">
        <p14:creationId xmlns:p14="http://schemas.microsoft.com/office/powerpoint/2010/main" val="3110400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latin typeface="Georgia" panose="02040502050405020303" pitchFamily="18" charset="0"/>
              </a:rPr>
              <a:t>Aging 101</a:t>
            </a:r>
            <a:endParaRPr lang="en-US" dirty="0">
              <a:latin typeface="Georgia" panose="02040502050405020303" pitchFamily="18" charset="0"/>
            </a:endParaRPr>
          </a:p>
        </p:txBody>
      </p:sp>
      <p:sp>
        <p:nvSpPr>
          <p:cNvPr id="3" name="Subtitle 2"/>
          <p:cNvSpPr>
            <a:spLocks noGrp="1"/>
          </p:cNvSpPr>
          <p:nvPr>
            <p:ph type="subTitle" idx="1"/>
          </p:nvPr>
        </p:nvSpPr>
        <p:spPr/>
        <p:txBody>
          <a:bodyPr/>
          <a:lstStyle/>
          <a:p>
            <a:r>
              <a:rPr lang="en-US" dirty="0">
                <a:latin typeface="Georgia" panose="02040502050405020303" pitchFamily="18" charset="0"/>
              </a:rPr>
              <a:t>Workforce initiatives underway</a:t>
            </a:r>
          </a:p>
        </p:txBody>
      </p:sp>
      <p:sp>
        <p:nvSpPr>
          <p:cNvPr id="4" name="Rectangle 3"/>
          <p:cNvSpPr/>
          <p:nvPr/>
        </p:nvSpPr>
        <p:spPr>
          <a:xfrm>
            <a:off x="3975324" y="2684763"/>
            <a:ext cx="5736400" cy="2339102"/>
          </a:xfrm>
          <a:prstGeom prst="rect">
            <a:avLst/>
          </a:prstGeom>
        </p:spPr>
        <p:txBody>
          <a:bodyPr wrap="square">
            <a:spAutoFit/>
          </a:bodyPr>
          <a:lstStyle/>
          <a:p>
            <a:r>
              <a:rPr lang="en-US" sz="2400" dirty="0">
                <a:solidFill>
                  <a:schemeClr val="bg1"/>
                </a:solidFill>
              </a:rPr>
              <a:t>Careers That Love You Back</a:t>
            </a:r>
          </a:p>
          <a:p>
            <a:endParaRPr lang="en-US" sz="1600" dirty="0">
              <a:solidFill>
                <a:schemeClr val="bg1"/>
              </a:solidFill>
            </a:endParaRPr>
          </a:p>
          <a:p>
            <a:endParaRPr lang="en-US" sz="1600"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05004" y="3837609"/>
            <a:ext cx="3171705" cy="2284485"/>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83172" y="3263114"/>
            <a:ext cx="3159647" cy="2292378"/>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7265" y="3261891"/>
            <a:ext cx="3198059" cy="2293601"/>
          </a:xfrm>
          <a:prstGeom prst="rect">
            <a:avLst/>
          </a:prstGeom>
        </p:spPr>
      </p:pic>
    </p:spTree>
    <p:extLst>
      <p:ext uri="{BB962C8B-B14F-4D97-AF65-F5344CB8AC3E}">
        <p14:creationId xmlns:p14="http://schemas.microsoft.com/office/powerpoint/2010/main" val="239995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latin typeface="Georgia" panose="02040502050405020303" pitchFamily="18" charset="0"/>
              </a:rPr>
              <a:t>Aging 101</a:t>
            </a:r>
            <a:endParaRPr lang="en-US" dirty="0">
              <a:latin typeface="Georgia" panose="02040502050405020303" pitchFamily="18" charset="0"/>
            </a:endParaRPr>
          </a:p>
        </p:txBody>
      </p:sp>
      <p:sp>
        <p:nvSpPr>
          <p:cNvPr id="3" name="Subtitle 2"/>
          <p:cNvSpPr>
            <a:spLocks noGrp="1"/>
          </p:cNvSpPr>
          <p:nvPr>
            <p:ph type="subTitle" idx="1"/>
          </p:nvPr>
        </p:nvSpPr>
        <p:spPr/>
        <p:txBody>
          <a:bodyPr/>
          <a:lstStyle/>
          <a:p>
            <a:r>
              <a:rPr lang="en-US" dirty="0">
                <a:latin typeface="Georgia" panose="02040502050405020303" pitchFamily="18" charset="0"/>
              </a:rPr>
              <a:t>Workforce initiatives underway</a:t>
            </a:r>
          </a:p>
        </p:txBody>
      </p:sp>
      <p:sp>
        <p:nvSpPr>
          <p:cNvPr id="4" name="Rectangle 3"/>
          <p:cNvSpPr/>
          <p:nvPr/>
        </p:nvSpPr>
        <p:spPr>
          <a:xfrm>
            <a:off x="2810709" y="2810932"/>
            <a:ext cx="5736400" cy="2339102"/>
          </a:xfrm>
          <a:prstGeom prst="rect">
            <a:avLst/>
          </a:prstGeom>
        </p:spPr>
        <p:txBody>
          <a:bodyPr wrap="square">
            <a:spAutoFit/>
          </a:bodyPr>
          <a:lstStyle/>
          <a:p>
            <a:r>
              <a:rPr lang="en-US" sz="2400" dirty="0">
                <a:solidFill>
                  <a:schemeClr val="bg1"/>
                </a:solidFill>
              </a:rPr>
              <a:t>Elder Care &amp; Dementia Care Certification </a:t>
            </a:r>
          </a:p>
          <a:p>
            <a:endParaRPr lang="en-US" sz="1600" dirty="0">
              <a:solidFill>
                <a:schemeClr val="bg1"/>
              </a:solidFill>
            </a:endParaRPr>
          </a:p>
          <a:p>
            <a:endParaRPr lang="en-US" sz="1600"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86559" y="3582649"/>
            <a:ext cx="4251720" cy="231364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50843" y="3986811"/>
            <a:ext cx="2656133" cy="2174174"/>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0795" y="3582649"/>
            <a:ext cx="3470466" cy="2313644"/>
          </a:xfrm>
          <a:prstGeom prst="rect">
            <a:avLst/>
          </a:prstGeom>
        </p:spPr>
      </p:pic>
    </p:spTree>
    <p:extLst>
      <p:ext uri="{BB962C8B-B14F-4D97-AF65-F5344CB8AC3E}">
        <p14:creationId xmlns:p14="http://schemas.microsoft.com/office/powerpoint/2010/main" val="1873649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latin typeface="Georgia" panose="02040502050405020303" pitchFamily="18" charset="0"/>
              </a:rPr>
              <a:t>Aging 101</a:t>
            </a:r>
            <a:endParaRPr lang="en-US" dirty="0">
              <a:latin typeface="Georgia" panose="02040502050405020303" pitchFamily="18" charset="0"/>
            </a:endParaRPr>
          </a:p>
        </p:txBody>
      </p:sp>
      <p:sp>
        <p:nvSpPr>
          <p:cNvPr id="3" name="Subtitle 2"/>
          <p:cNvSpPr>
            <a:spLocks noGrp="1"/>
          </p:cNvSpPr>
          <p:nvPr>
            <p:ph type="subTitle" idx="1"/>
          </p:nvPr>
        </p:nvSpPr>
        <p:spPr/>
        <p:txBody>
          <a:bodyPr/>
          <a:lstStyle/>
          <a:p>
            <a:r>
              <a:rPr lang="en-US" dirty="0">
                <a:latin typeface="Georgia" panose="02040502050405020303" pitchFamily="18" charset="0"/>
              </a:rPr>
              <a:t>Workforce initiatives underway</a:t>
            </a:r>
          </a:p>
        </p:txBody>
      </p:sp>
      <p:sp>
        <p:nvSpPr>
          <p:cNvPr id="4" name="Rectangle 3"/>
          <p:cNvSpPr/>
          <p:nvPr/>
        </p:nvSpPr>
        <p:spPr>
          <a:xfrm>
            <a:off x="762265" y="2476301"/>
            <a:ext cx="5736400" cy="2800767"/>
          </a:xfrm>
          <a:prstGeom prst="rect">
            <a:avLst/>
          </a:prstGeom>
        </p:spPr>
        <p:txBody>
          <a:bodyPr wrap="square">
            <a:spAutoFit/>
          </a:bodyPr>
          <a:lstStyle/>
          <a:p>
            <a:r>
              <a:rPr lang="en-US" b="1" dirty="0">
                <a:solidFill>
                  <a:schemeClr val="bg1"/>
                </a:solidFill>
              </a:rPr>
              <a:t>Outside-of-work supports</a:t>
            </a:r>
          </a:p>
          <a:p>
            <a:r>
              <a:rPr lang="en-US" dirty="0">
                <a:solidFill>
                  <a:schemeClr val="bg1"/>
                </a:solidFill>
              </a:rPr>
              <a:t>Employer Resource Networks</a:t>
            </a:r>
          </a:p>
          <a:p>
            <a:r>
              <a:rPr lang="en-US" dirty="0">
                <a:solidFill>
                  <a:schemeClr val="bg1"/>
                </a:solidFill>
              </a:rPr>
              <a:t>United Way Partnerships </a:t>
            </a:r>
          </a:p>
          <a:p>
            <a:endParaRPr lang="en-US" sz="1600" dirty="0">
              <a:solidFill>
                <a:schemeClr val="bg1"/>
              </a:solidFill>
            </a:endParaRPr>
          </a:p>
          <a:p>
            <a:endParaRPr lang="en-US" sz="1600"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25697" y="2644306"/>
            <a:ext cx="4076173" cy="1640311"/>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5697" y="4452622"/>
            <a:ext cx="4076173" cy="1742564"/>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215" y="3530184"/>
            <a:ext cx="3968646" cy="2645764"/>
          </a:xfrm>
          <a:prstGeom prst="rect">
            <a:avLst/>
          </a:prstGeom>
        </p:spPr>
      </p:pic>
    </p:spTree>
    <p:extLst>
      <p:ext uri="{BB962C8B-B14F-4D97-AF65-F5344CB8AC3E}">
        <p14:creationId xmlns:p14="http://schemas.microsoft.com/office/powerpoint/2010/main" val="2555504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latin typeface="Georgia" panose="02040502050405020303" pitchFamily="18" charset="0"/>
              </a:rPr>
              <a:t>Aging 101</a:t>
            </a:r>
            <a:endParaRPr lang="en-US" dirty="0">
              <a:latin typeface="Georgia" panose="02040502050405020303" pitchFamily="18" charset="0"/>
            </a:endParaRPr>
          </a:p>
        </p:txBody>
      </p:sp>
      <p:sp>
        <p:nvSpPr>
          <p:cNvPr id="3" name="Subtitle 2"/>
          <p:cNvSpPr>
            <a:spLocks noGrp="1"/>
          </p:cNvSpPr>
          <p:nvPr>
            <p:ph type="subTitle" idx="1"/>
          </p:nvPr>
        </p:nvSpPr>
        <p:spPr/>
        <p:txBody>
          <a:bodyPr/>
          <a:lstStyle/>
          <a:p>
            <a:r>
              <a:rPr lang="en-US" dirty="0">
                <a:latin typeface="Georgia" panose="02040502050405020303" pitchFamily="18" charset="0"/>
              </a:rPr>
              <a:t>What is</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36190" y="1739241"/>
            <a:ext cx="1536569" cy="632871"/>
          </a:xfrm>
          <a:prstGeom prst="rect">
            <a:avLst/>
          </a:prstGeom>
        </p:spPr>
      </p:pic>
      <p:sp>
        <p:nvSpPr>
          <p:cNvPr id="7" name="TextBox 6"/>
          <p:cNvSpPr txBox="1"/>
          <p:nvPr/>
        </p:nvSpPr>
        <p:spPr>
          <a:xfrm>
            <a:off x="3527195" y="1739241"/>
            <a:ext cx="2253007" cy="523220"/>
          </a:xfrm>
          <a:prstGeom prst="rect">
            <a:avLst/>
          </a:prstGeom>
          <a:noFill/>
        </p:spPr>
        <p:txBody>
          <a:bodyPr wrap="square" rtlCol="0">
            <a:spAutoFit/>
          </a:bodyPr>
          <a:lstStyle/>
          <a:p>
            <a:r>
              <a:rPr lang="en-US" sz="2800" dirty="0">
                <a:solidFill>
                  <a:schemeClr val="bg1"/>
                </a:solidFill>
                <a:latin typeface="Georgia" panose="02040502050405020303" pitchFamily="18" charset="0"/>
              </a:rPr>
              <a:t>?</a:t>
            </a:r>
          </a:p>
        </p:txBody>
      </p:sp>
      <p:sp>
        <p:nvSpPr>
          <p:cNvPr id="8" name="Rectangle 7"/>
          <p:cNvSpPr/>
          <p:nvPr/>
        </p:nvSpPr>
        <p:spPr>
          <a:xfrm>
            <a:off x="719580" y="2810932"/>
            <a:ext cx="6096000" cy="3139321"/>
          </a:xfrm>
          <a:prstGeom prst="rect">
            <a:avLst/>
          </a:prstGeom>
        </p:spPr>
        <p:txBody>
          <a:bodyPr>
            <a:spAutoFit/>
          </a:bodyPr>
          <a:lstStyle/>
          <a:p>
            <a:r>
              <a:rPr lang="en-US" dirty="0">
                <a:solidFill>
                  <a:srgbClr val="FFFFFF"/>
                </a:solidFill>
                <a:cs typeface="Calibri" panose="020F0502020204030204" pitchFamily="34" charset="0"/>
              </a:rPr>
              <a:t>LeadingAge Ohio is a nonprofit trade association that represents over 400 long-term care organizations and hospices, as well as those providing ancillary health care and housing services, in more than 150 Ohio towns and cities. </a:t>
            </a:r>
          </a:p>
          <a:p>
            <a:endParaRPr lang="en-US" dirty="0">
              <a:solidFill>
                <a:srgbClr val="FFFFFF"/>
              </a:solidFill>
              <a:cs typeface="Calibri" panose="020F0502020204030204" pitchFamily="34" charset="0"/>
            </a:endParaRPr>
          </a:p>
          <a:p>
            <a:r>
              <a:rPr lang="en-US" dirty="0">
                <a:solidFill>
                  <a:srgbClr val="FFFFFF"/>
                </a:solidFill>
                <a:cs typeface="Calibri" panose="020F0502020204030204" pitchFamily="34" charset="0"/>
              </a:rPr>
              <a:t>The continuum of care reflected by the member organizations serve an estimated 400,000 elderly Ohioans annually and employ more than 35,000 persons statewide.</a:t>
            </a:r>
          </a:p>
          <a:p>
            <a:endParaRPr lang="en-US" dirty="0">
              <a:solidFill>
                <a:srgbClr val="FFFFFF"/>
              </a:solidFill>
              <a:cs typeface="Calibri" panose="020F0502020204030204" pitchFamily="34" charset="0"/>
            </a:endParaRPr>
          </a:p>
          <a:p>
            <a:r>
              <a:rPr lang="en-US" dirty="0">
                <a:solidFill>
                  <a:srgbClr val="FFFFFF"/>
                </a:solidFill>
                <a:cs typeface="Calibri" panose="020F0502020204030204" pitchFamily="34" charset="0"/>
              </a:rPr>
              <a:t>We provide advocacy support, professional education, and regulatory guidance to our members. </a:t>
            </a:r>
            <a:endParaRPr lang="en-US" dirty="0">
              <a:cs typeface="Calibri" panose="020F0502020204030204" pitchFamily="34" charset="0"/>
            </a:endParaRPr>
          </a:p>
        </p:txBody>
      </p:sp>
    </p:spTree>
    <p:extLst>
      <p:ext uri="{BB962C8B-B14F-4D97-AF65-F5344CB8AC3E}">
        <p14:creationId xmlns:p14="http://schemas.microsoft.com/office/powerpoint/2010/main" val="4007667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35696B9F-2891-2949-9DD9-329C389C922B}"/>
              </a:ext>
            </a:extLst>
          </p:cNvPr>
          <p:cNvSpPr>
            <a:spLocks noGrp="1" noChangeArrowheads="1"/>
          </p:cNvSpPr>
          <p:nvPr>
            <p:ph type="ctrTitle"/>
          </p:nvPr>
        </p:nvSpPr>
        <p:spPr>
          <a:xfrm>
            <a:off x="534988" y="715963"/>
            <a:ext cx="9713912" cy="584200"/>
          </a:xfrm>
        </p:spPr>
        <p:txBody>
          <a:bodyPr/>
          <a:lstStyle/>
          <a:p>
            <a:pPr eaLnBrk="1" hangingPunct="1"/>
            <a:r>
              <a:rPr lang="en-US" altLang="en-US" dirty="0">
                <a:latin typeface="Georgia" panose="02040502050405020303" pitchFamily="18" charset="0"/>
              </a:rPr>
              <a:t>Aging 101</a:t>
            </a:r>
          </a:p>
        </p:txBody>
      </p:sp>
      <p:sp>
        <p:nvSpPr>
          <p:cNvPr id="30722" name="Subtitle 2">
            <a:extLst>
              <a:ext uri="{FF2B5EF4-FFF2-40B4-BE49-F238E27FC236}">
                <a16:creationId xmlns:a16="http://schemas.microsoft.com/office/drawing/2014/main" id="{C25DC482-24F8-1548-A70F-D202525212C0}"/>
              </a:ext>
            </a:extLst>
          </p:cNvPr>
          <p:cNvSpPr>
            <a:spLocks noGrp="1" noChangeArrowheads="1"/>
          </p:cNvSpPr>
          <p:nvPr>
            <p:ph type="subTitle" idx="1"/>
          </p:nvPr>
        </p:nvSpPr>
        <p:spPr>
          <a:xfrm>
            <a:off x="0" y="1635125"/>
            <a:ext cx="8685213" cy="841375"/>
          </a:xfrm>
          <a:solidFill>
            <a:schemeClr val="tx1"/>
          </a:solidFill>
        </p:spPr>
        <p:txBody>
          <a:bodyPr/>
          <a:lstStyle/>
          <a:p>
            <a:pPr marL="639763"/>
            <a:r>
              <a:rPr lang="en-US" altLang="en-US" sz="2400" dirty="0">
                <a:latin typeface="Georgia" panose="02040502050405020303" pitchFamily="18" charset="0"/>
                <a:ea typeface="Glegoo" pitchFamily="2" charset="0"/>
                <a:cs typeface="Glegoo" pitchFamily="2" charset="0"/>
              </a:rPr>
              <a:t>Ohio is home to the 6th highest population of older adults in the nation </a:t>
            </a:r>
          </a:p>
        </p:txBody>
      </p:sp>
      <p:graphicFrame>
        <p:nvGraphicFramePr>
          <p:cNvPr id="8" name="Chart 7"/>
          <p:cNvGraphicFramePr/>
          <p:nvPr>
            <p:extLst>
              <p:ext uri="{D42A27DB-BD31-4B8C-83A1-F6EECF244321}">
                <p14:modId xmlns:p14="http://schemas.microsoft.com/office/powerpoint/2010/main" val="1363832353"/>
              </p:ext>
            </p:extLst>
          </p:nvPr>
        </p:nvGraphicFramePr>
        <p:xfrm>
          <a:off x="1044654" y="2676551"/>
          <a:ext cx="10167988" cy="36416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8797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35696B9F-2891-2949-9DD9-329C389C922B}"/>
              </a:ext>
            </a:extLst>
          </p:cNvPr>
          <p:cNvSpPr>
            <a:spLocks noGrp="1" noChangeArrowheads="1"/>
          </p:cNvSpPr>
          <p:nvPr>
            <p:ph type="ctrTitle"/>
          </p:nvPr>
        </p:nvSpPr>
        <p:spPr>
          <a:xfrm>
            <a:off x="534988" y="715963"/>
            <a:ext cx="9713912" cy="584200"/>
          </a:xfrm>
        </p:spPr>
        <p:txBody>
          <a:bodyPr/>
          <a:lstStyle/>
          <a:p>
            <a:pPr eaLnBrk="1" hangingPunct="1"/>
            <a:r>
              <a:rPr lang="en-US" altLang="en-US" dirty="0">
                <a:latin typeface="Georgia" panose="02040502050405020303" pitchFamily="18" charset="0"/>
              </a:rPr>
              <a:t>Aging 101</a:t>
            </a:r>
          </a:p>
        </p:txBody>
      </p:sp>
      <p:sp>
        <p:nvSpPr>
          <p:cNvPr id="30722" name="Subtitle 2">
            <a:extLst>
              <a:ext uri="{FF2B5EF4-FFF2-40B4-BE49-F238E27FC236}">
                <a16:creationId xmlns:a16="http://schemas.microsoft.com/office/drawing/2014/main" id="{C25DC482-24F8-1548-A70F-D202525212C0}"/>
              </a:ext>
            </a:extLst>
          </p:cNvPr>
          <p:cNvSpPr>
            <a:spLocks noGrp="1" noChangeArrowheads="1"/>
          </p:cNvSpPr>
          <p:nvPr>
            <p:ph type="subTitle" idx="1"/>
          </p:nvPr>
        </p:nvSpPr>
        <p:spPr>
          <a:xfrm>
            <a:off x="0" y="1635125"/>
            <a:ext cx="8685213" cy="841375"/>
          </a:xfrm>
          <a:solidFill>
            <a:schemeClr val="tx1"/>
          </a:solidFill>
        </p:spPr>
        <p:txBody>
          <a:bodyPr/>
          <a:lstStyle/>
          <a:p>
            <a:pPr marL="639763"/>
            <a:r>
              <a:rPr lang="en-US" altLang="en-US" sz="2400" dirty="0">
                <a:latin typeface="Georgia" panose="02040502050405020303" pitchFamily="18" charset="0"/>
                <a:ea typeface="Glegoo" pitchFamily="2" charset="0"/>
                <a:cs typeface="Glegoo" pitchFamily="2" charset="0"/>
              </a:rPr>
              <a:t>Ohio Counties – The Flip</a:t>
            </a:r>
          </a:p>
        </p:txBody>
      </p:sp>
      <p:sp>
        <p:nvSpPr>
          <p:cNvPr id="5" name="Rectangle 4"/>
          <p:cNvSpPr/>
          <p:nvPr/>
        </p:nvSpPr>
        <p:spPr>
          <a:xfrm>
            <a:off x="492783" y="3433801"/>
            <a:ext cx="6096000" cy="1107996"/>
          </a:xfrm>
          <a:prstGeom prst="rect">
            <a:avLst/>
          </a:prstGeom>
        </p:spPr>
        <p:txBody>
          <a:bodyPr>
            <a:spAutoFit/>
          </a:bodyPr>
          <a:lstStyle/>
          <a:p>
            <a:pPr marL="285750" indent="-285750">
              <a:buFont typeface="Arial" panose="020B0604020202020204" pitchFamily="34" charset="0"/>
              <a:buChar char="•"/>
            </a:pPr>
            <a:r>
              <a:rPr lang="en-US" sz="2400" dirty="0">
                <a:solidFill>
                  <a:schemeClr val="bg1"/>
                </a:solidFill>
              </a:rPr>
              <a:t>Ohio statistics – present and projected</a:t>
            </a:r>
          </a:p>
          <a:p>
            <a:pPr marL="285750" indent="-285750">
              <a:buFont typeface="Arial" panose="020B0604020202020204" pitchFamily="34" charset="0"/>
              <a:buChar char="•"/>
            </a:pPr>
            <a:r>
              <a:rPr lang="en-US" sz="2400" dirty="0">
                <a:solidFill>
                  <a:schemeClr val="bg1"/>
                </a:solidFill>
              </a:rPr>
              <a:t>A national phenomenon </a:t>
            </a:r>
          </a:p>
          <a:p>
            <a:pPr marL="285750" indent="-285750">
              <a:buFont typeface="Arial" panose="020B0604020202020204" pitchFamily="34" charset="0"/>
              <a:buChar char="•"/>
            </a:pPr>
            <a:endParaRPr lang="en-US" dirty="0">
              <a:solidFill>
                <a:schemeClr val="bg1"/>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023139405"/>
              </p:ext>
            </p:extLst>
          </p:nvPr>
        </p:nvGraphicFramePr>
        <p:xfrm>
          <a:off x="5972134" y="2811462"/>
          <a:ext cx="5000666" cy="3235782"/>
        </p:xfrm>
        <a:graphic>
          <a:graphicData uri="http://schemas.openxmlformats.org/presentationml/2006/ole">
            <mc:AlternateContent xmlns:mc="http://schemas.openxmlformats.org/markup-compatibility/2006">
              <mc:Choice xmlns:v="urn:schemas-microsoft-com:vml" Requires="v">
                <p:oleObj spid="_x0000_s1042" name="Acrobat Document" r:id="rId4" imgW="11658495" imgH="7543592" progId="AcroExch.Document.DC">
                  <p:embed/>
                </p:oleObj>
              </mc:Choice>
              <mc:Fallback>
                <p:oleObj name="Acrobat Document" r:id="rId4" imgW="11658495" imgH="7543592" progId="AcroExch.Document.DC">
                  <p:embed/>
                  <p:pic>
                    <p:nvPicPr>
                      <p:cNvPr id="0" name=""/>
                      <p:cNvPicPr/>
                      <p:nvPr/>
                    </p:nvPicPr>
                    <p:blipFill>
                      <a:blip r:embed="rId5"/>
                      <a:stretch>
                        <a:fillRect/>
                      </a:stretch>
                    </p:blipFill>
                    <p:spPr>
                      <a:xfrm>
                        <a:off x="5972134" y="2811462"/>
                        <a:ext cx="5000666" cy="3235782"/>
                      </a:xfrm>
                      <a:prstGeom prst="rect">
                        <a:avLst/>
                      </a:prstGeom>
                    </p:spPr>
                  </p:pic>
                </p:oleObj>
              </mc:Fallback>
            </mc:AlternateContent>
          </a:graphicData>
        </a:graphic>
      </p:graphicFrame>
    </p:spTree>
    <p:extLst>
      <p:ext uri="{BB962C8B-B14F-4D97-AF65-F5344CB8AC3E}">
        <p14:creationId xmlns:p14="http://schemas.microsoft.com/office/powerpoint/2010/main" val="2377661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35696B9F-2891-2949-9DD9-329C389C922B}"/>
              </a:ext>
            </a:extLst>
          </p:cNvPr>
          <p:cNvSpPr>
            <a:spLocks noGrp="1" noChangeArrowheads="1"/>
          </p:cNvSpPr>
          <p:nvPr>
            <p:ph type="ctrTitle"/>
          </p:nvPr>
        </p:nvSpPr>
        <p:spPr>
          <a:xfrm>
            <a:off x="534988" y="715963"/>
            <a:ext cx="9713912" cy="584200"/>
          </a:xfrm>
        </p:spPr>
        <p:txBody>
          <a:bodyPr/>
          <a:lstStyle/>
          <a:p>
            <a:r>
              <a:rPr lang="en-US" altLang="en-US" dirty="0">
                <a:latin typeface="Georgia" panose="02040502050405020303" pitchFamily="18" charset="0"/>
              </a:rPr>
              <a:t>Aging 101</a:t>
            </a:r>
          </a:p>
        </p:txBody>
      </p:sp>
      <p:sp>
        <p:nvSpPr>
          <p:cNvPr id="30722" name="Subtitle 2">
            <a:extLst>
              <a:ext uri="{FF2B5EF4-FFF2-40B4-BE49-F238E27FC236}">
                <a16:creationId xmlns:a16="http://schemas.microsoft.com/office/drawing/2014/main" id="{C25DC482-24F8-1548-A70F-D202525212C0}"/>
              </a:ext>
            </a:extLst>
          </p:cNvPr>
          <p:cNvSpPr>
            <a:spLocks noGrp="1" noChangeArrowheads="1"/>
          </p:cNvSpPr>
          <p:nvPr>
            <p:ph type="subTitle" idx="1"/>
          </p:nvPr>
        </p:nvSpPr>
        <p:spPr>
          <a:xfrm>
            <a:off x="0" y="1635125"/>
            <a:ext cx="8685213" cy="841375"/>
          </a:xfrm>
          <a:solidFill>
            <a:schemeClr val="tx1"/>
          </a:solidFill>
        </p:spPr>
        <p:txBody>
          <a:bodyPr/>
          <a:lstStyle/>
          <a:p>
            <a:pPr marL="639763" eaLnBrk="1" hangingPunct="1"/>
            <a:r>
              <a:rPr lang="en-US" altLang="en-US" dirty="0">
                <a:latin typeface="Georgia" panose="02040502050405020303" pitchFamily="18" charset="0"/>
                <a:ea typeface="Glegoo" pitchFamily="2" charset="0"/>
                <a:cs typeface="Glegoo" pitchFamily="2" charset="0"/>
              </a:rPr>
              <a:t>What is long-term care?</a:t>
            </a:r>
          </a:p>
        </p:txBody>
      </p:sp>
      <p:sp>
        <p:nvSpPr>
          <p:cNvPr id="3" name="TextBox 2"/>
          <p:cNvSpPr txBox="1"/>
          <p:nvPr/>
        </p:nvSpPr>
        <p:spPr>
          <a:xfrm>
            <a:off x="927161" y="4023486"/>
            <a:ext cx="5668513" cy="2031325"/>
          </a:xfrm>
          <a:prstGeom prst="rect">
            <a:avLst/>
          </a:prstGeom>
          <a:noFill/>
        </p:spPr>
        <p:txBody>
          <a:bodyPr wrap="square" rtlCol="0">
            <a:spAutoFit/>
          </a:bodyPr>
          <a:lstStyle/>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Nursing facilities</a:t>
            </a:r>
          </a:p>
          <a:p>
            <a:pPr marL="285750" indent="-285750">
              <a:buFont typeface="Arial" panose="020B0604020202020204" pitchFamily="34" charset="0"/>
              <a:buChar char="•"/>
            </a:pPr>
            <a:r>
              <a:rPr lang="en-US" dirty="0">
                <a:solidFill>
                  <a:schemeClr val="bg1"/>
                </a:solidFill>
              </a:rPr>
              <a:t>Continuing care retirement facilities (CCRCs)/Life plan communities</a:t>
            </a:r>
          </a:p>
          <a:p>
            <a:pPr marL="285750" indent="-285750">
              <a:buFont typeface="Arial" panose="020B0604020202020204" pitchFamily="34" charset="0"/>
              <a:buChar char="•"/>
            </a:pPr>
            <a:r>
              <a:rPr lang="en-US" dirty="0">
                <a:solidFill>
                  <a:schemeClr val="bg1"/>
                </a:solidFill>
              </a:rPr>
              <a:t>Assisted living</a:t>
            </a:r>
          </a:p>
          <a:p>
            <a:pPr marL="285750" indent="-285750">
              <a:buFont typeface="Arial" panose="020B0604020202020204" pitchFamily="34" charset="0"/>
              <a:buChar char="•"/>
            </a:pPr>
            <a:r>
              <a:rPr lang="en-US" dirty="0">
                <a:solidFill>
                  <a:schemeClr val="bg1"/>
                </a:solidFill>
              </a:rPr>
              <a:t>Care can be provided in a range of settings, including;</a:t>
            </a:r>
          </a:p>
          <a:p>
            <a:pPr marL="742950" lvl="1" indent="-285750">
              <a:buFont typeface="Arial" panose="020B0604020202020204" pitchFamily="34" charset="0"/>
              <a:buChar char="•"/>
            </a:pPr>
            <a:r>
              <a:rPr lang="en-US" dirty="0">
                <a:solidFill>
                  <a:schemeClr val="bg1"/>
                </a:solidFill>
              </a:rPr>
              <a:t>Affordable housing, adult day, the home</a:t>
            </a:r>
          </a:p>
        </p:txBody>
      </p:sp>
      <p:sp>
        <p:nvSpPr>
          <p:cNvPr id="7" name="Rectangle 6"/>
          <p:cNvSpPr/>
          <p:nvPr/>
        </p:nvSpPr>
        <p:spPr>
          <a:xfrm>
            <a:off x="806392" y="3885828"/>
            <a:ext cx="7359192" cy="400110"/>
          </a:xfrm>
          <a:prstGeom prst="rect">
            <a:avLst/>
          </a:prstGeom>
        </p:spPr>
        <p:txBody>
          <a:bodyPr wrap="square">
            <a:spAutoFit/>
          </a:bodyPr>
          <a:lstStyle/>
          <a:p>
            <a:r>
              <a:rPr lang="en-US" sz="2000" b="1" dirty="0">
                <a:solidFill>
                  <a:schemeClr val="bg1"/>
                </a:solidFill>
              </a:rPr>
              <a:t>Types of Providers Within Long-term Care</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95674" y="3076765"/>
            <a:ext cx="4467068" cy="2978046"/>
          </a:xfrm>
          <a:prstGeom prst="rect">
            <a:avLst/>
          </a:prstGeom>
        </p:spPr>
      </p:pic>
      <p:sp>
        <p:nvSpPr>
          <p:cNvPr id="10" name="Rectangle 9"/>
          <p:cNvSpPr/>
          <p:nvPr/>
        </p:nvSpPr>
        <p:spPr>
          <a:xfrm>
            <a:off x="7383146" y="2644031"/>
            <a:ext cx="7359192" cy="400110"/>
          </a:xfrm>
          <a:prstGeom prst="rect">
            <a:avLst/>
          </a:prstGeom>
        </p:spPr>
        <p:txBody>
          <a:bodyPr wrap="square">
            <a:spAutoFit/>
          </a:bodyPr>
          <a:lstStyle/>
          <a:p>
            <a:r>
              <a:rPr lang="en-US" sz="2000" b="1" dirty="0">
                <a:solidFill>
                  <a:schemeClr val="bg1"/>
                </a:solidFill>
              </a:rPr>
              <a:t>The Place You Call Home</a:t>
            </a:r>
          </a:p>
        </p:txBody>
      </p:sp>
      <p:sp>
        <p:nvSpPr>
          <p:cNvPr id="11" name="TextBox 10"/>
          <p:cNvSpPr txBox="1"/>
          <p:nvPr/>
        </p:nvSpPr>
        <p:spPr>
          <a:xfrm>
            <a:off x="927162" y="2744009"/>
            <a:ext cx="5019515" cy="1200329"/>
          </a:xfrm>
          <a:prstGeom prst="rect">
            <a:avLst/>
          </a:prstGeom>
          <a:noFill/>
        </p:spPr>
        <p:txBody>
          <a:bodyPr wrap="square" rtlCol="0">
            <a:spAutoFit/>
          </a:bodyPr>
          <a:lstStyle/>
          <a:p>
            <a:endParaRPr lang="en-US" dirty="0">
              <a:solidFill>
                <a:schemeClr val="bg1"/>
              </a:solidFill>
            </a:endParaRPr>
          </a:p>
          <a:p>
            <a:r>
              <a:rPr lang="en-US" dirty="0">
                <a:solidFill>
                  <a:schemeClr val="bg1"/>
                </a:solidFill>
              </a:rPr>
              <a:t>Long-term care can be a range of services and supports (LTSS) older individuals may need to meet their personal care needs.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35696B9F-2891-2949-9DD9-329C389C922B}"/>
              </a:ext>
            </a:extLst>
          </p:cNvPr>
          <p:cNvSpPr>
            <a:spLocks noGrp="1" noChangeArrowheads="1"/>
          </p:cNvSpPr>
          <p:nvPr>
            <p:ph type="ctrTitle"/>
          </p:nvPr>
        </p:nvSpPr>
        <p:spPr>
          <a:xfrm>
            <a:off x="534988" y="715963"/>
            <a:ext cx="9713912" cy="584200"/>
          </a:xfrm>
        </p:spPr>
        <p:txBody>
          <a:bodyPr/>
          <a:lstStyle/>
          <a:p>
            <a:pPr eaLnBrk="1" hangingPunct="1"/>
            <a:r>
              <a:rPr lang="en-US" altLang="en-US" dirty="0">
                <a:latin typeface="Georgia" panose="02040502050405020303" pitchFamily="18" charset="0"/>
              </a:rPr>
              <a:t>Aging 101</a:t>
            </a:r>
          </a:p>
        </p:txBody>
      </p:sp>
      <p:sp>
        <p:nvSpPr>
          <p:cNvPr id="30722" name="Subtitle 2">
            <a:extLst>
              <a:ext uri="{FF2B5EF4-FFF2-40B4-BE49-F238E27FC236}">
                <a16:creationId xmlns:a16="http://schemas.microsoft.com/office/drawing/2014/main" id="{C25DC482-24F8-1548-A70F-D202525212C0}"/>
              </a:ext>
            </a:extLst>
          </p:cNvPr>
          <p:cNvSpPr>
            <a:spLocks noGrp="1" noChangeArrowheads="1"/>
          </p:cNvSpPr>
          <p:nvPr>
            <p:ph type="subTitle" idx="1"/>
          </p:nvPr>
        </p:nvSpPr>
        <p:spPr>
          <a:xfrm>
            <a:off x="0" y="1554049"/>
            <a:ext cx="8685213" cy="841375"/>
          </a:xfrm>
          <a:solidFill>
            <a:schemeClr val="tx1"/>
          </a:solidFill>
        </p:spPr>
        <p:txBody>
          <a:bodyPr/>
          <a:lstStyle/>
          <a:p>
            <a:pPr marL="639763" eaLnBrk="1" hangingPunct="1"/>
            <a:r>
              <a:rPr lang="en-US" altLang="en-US" dirty="0">
                <a:latin typeface="Georgia" panose="02040502050405020303" pitchFamily="18" charset="0"/>
                <a:ea typeface="Glegoo" pitchFamily="2" charset="0"/>
                <a:cs typeface="Glegoo" pitchFamily="2" charset="0"/>
              </a:rPr>
              <a:t>Who pays for care?</a:t>
            </a:r>
          </a:p>
        </p:txBody>
      </p:sp>
      <p:sp>
        <p:nvSpPr>
          <p:cNvPr id="11" name="Rectangle 10"/>
          <p:cNvSpPr/>
          <p:nvPr/>
        </p:nvSpPr>
        <p:spPr>
          <a:xfrm>
            <a:off x="407803" y="2685012"/>
            <a:ext cx="10434368" cy="2923877"/>
          </a:xfrm>
          <a:prstGeom prst="rect">
            <a:avLst/>
          </a:prstGeom>
        </p:spPr>
        <p:txBody>
          <a:bodyPr wrap="square">
            <a:spAutoFit/>
          </a:bodyPr>
          <a:lstStyle/>
          <a:p>
            <a:r>
              <a:rPr lang="en-US" sz="1600" dirty="0">
                <a:solidFill>
                  <a:schemeClr val="bg1"/>
                </a:solidFill>
              </a:rPr>
              <a:t>Funded through private dollars, insurance, or Medicaid – not Medicare. </a:t>
            </a:r>
          </a:p>
          <a:p>
            <a:endParaRPr lang="en-US" sz="1600" dirty="0">
              <a:solidFill>
                <a:schemeClr val="bg1"/>
              </a:solidFill>
            </a:endParaRPr>
          </a:p>
          <a:p>
            <a:r>
              <a:rPr lang="en-US" sz="1600" dirty="0">
                <a:solidFill>
                  <a:schemeClr val="bg1"/>
                </a:solidFill>
              </a:rPr>
              <a:t>Medicaid is paying </a:t>
            </a:r>
            <a:r>
              <a:rPr lang="en-US" sz="1600" b="1" dirty="0">
                <a:solidFill>
                  <a:schemeClr val="bg1"/>
                </a:solidFill>
              </a:rPr>
              <a:t>for over 1/3 of Ohioans long-term care needs.</a:t>
            </a:r>
          </a:p>
          <a:p>
            <a:endParaRPr lang="en-US" sz="1600" b="1" dirty="0">
              <a:solidFill>
                <a:schemeClr val="bg1"/>
              </a:solidFill>
            </a:endParaRPr>
          </a:p>
          <a:p>
            <a:r>
              <a:rPr lang="en-US" sz="1600" b="1" dirty="0">
                <a:solidFill>
                  <a:schemeClr val="bg1"/>
                </a:solidFill>
              </a:rPr>
              <a:t>Medicaid is the top spend for the State of Ohio each budget cycle. </a:t>
            </a:r>
          </a:p>
          <a:p>
            <a:endParaRPr lang="en-US" sz="1600" b="1" dirty="0">
              <a:solidFill>
                <a:schemeClr val="bg1"/>
              </a:solidFill>
            </a:endParaRPr>
          </a:p>
          <a:p>
            <a:endParaRPr lang="en-US" sz="1600" b="1"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62087" y="2832264"/>
            <a:ext cx="5034542" cy="338921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69225" y="4107298"/>
            <a:ext cx="3331440" cy="2114183"/>
          </a:xfrm>
          <a:prstGeom prst="rect">
            <a:avLst/>
          </a:prstGeom>
        </p:spPr>
      </p:pic>
    </p:spTree>
    <p:extLst>
      <p:ext uri="{BB962C8B-B14F-4D97-AF65-F5344CB8AC3E}">
        <p14:creationId xmlns:p14="http://schemas.microsoft.com/office/powerpoint/2010/main" val="1547555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35696B9F-2891-2949-9DD9-329C389C922B}"/>
              </a:ext>
            </a:extLst>
          </p:cNvPr>
          <p:cNvSpPr>
            <a:spLocks noGrp="1" noChangeArrowheads="1"/>
          </p:cNvSpPr>
          <p:nvPr>
            <p:ph type="ctrTitle"/>
          </p:nvPr>
        </p:nvSpPr>
        <p:spPr>
          <a:xfrm>
            <a:off x="534988" y="715963"/>
            <a:ext cx="9713912" cy="584200"/>
          </a:xfrm>
        </p:spPr>
        <p:txBody>
          <a:bodyPr/>
          <a:lstStyle/>
          <a:p>
            <a:r>
              <a:rPr lang="en-US" altLang="en-US" dirty="0">
                <a:latin typeface="Georgia" panose="02040502050405020303" pitchFamily="18" charset="0"/>
              </a:rPr>
              <a:t>Aging 101</a:t>
            </a:r>
          </a:p>
        </p:txBody>
      </p:sp>
      <p:sp>
        <p:nvSpPr>
          <p:cNvPr id="30722" name="Subtitle 2">
            <a:extLst>
              <a:ext uri="{FF2B5EF4-FFF2-40B4-BE49-F238E27FC236}">
                <a16:creationId xmlns:a16="http://schemas.microsoft.com/office/drawing/2014/main" id="{C25DC482-24F8-1548-A70F-D202525212C0}"/>
              </a:ext>
            </a:extLst>
          </p:cNvPr>
          <p:cNvSpPr>
            <a:spLocks noGrp="1" noChangeArrowheads="1"/>
          </p:cNvSpPr>
          <p:nvPr>
            <p:ph type="subTitle" idx="1"/>
          </p:nvPr>
        </p:nvSpPr>
        <p:spPr>
          <a:xfrm>
            <a:off x="0" y="1635125"/>
            <a:ext cx="8685213" cy="841375"/>
          </a:xfrm>
          <a:solidFill>
            <a:schemeClr val="tx1"/>
          </a:solidFill>
        </p:spPr>
        <p:txBody>
          <a:bodyPr/>
          <a:lstStyle/>
          <a:p>
            <a:pPr marL="639763" eaLnBrk="1" hangingPunct="1"/>
            <a:r>
              <a:rPr lang="en-US" altLang="en-US" dirty="0">
                <a:latin typeface="Georgia" panose="02040502050405020303" pitchFamily="18" charset="0"/>
                <a:ea typeface="Glegoo" pitchFamily="2" charset="0"/>
                <a:cs typeface="Glegoo" pitchFamily="2" charset="0"/>
              </a:rPr>
              <a:t>What is hospice &amp; palliative care?</a:t>
            </a:r>
          </a:p>
        </p:txBody>
      </p:sp>
      <p:sp>
        <p:nvSpPr>
          <p:cNvPr id="4" name="Rectangle 3"/>
          <p:cNvSpPr/>
          <p:nvPr/>
        </p:nvSpPr>
        <p:spPr>
          <a:xfrm>
            <a:off x="5654701" y="2968052"/>
            <a:ext cx="6061024" cy="4985980"/>
          </a:xfrm>
          <a:prstGeom prst="rect">
            <a:avLst/>
          </a:prstGeom>
        </p:spPr>
        <p:txBody>
          <a:bodyPr wrap="square">
            <a:spAutoFit/>
          </a:bodyPr>
          <a:lstStyle/>
          <a:p>
            <a:r>
              <a:rPr lang="en-US" sz="1600" dirty="0">
                <a:solidFill>
                  <a:schemeClr val="bg1"/>
                </a:solidFill>
              </a:rPr>
              <a:t>Hospice is a coordinated program of home, outpatient, and</a:t>
            </a:r>
          </a:p>
          <a:p>
            <a:r>
              <a:rPr lang="en-US" sz="1600" dirty="0">
                <a:solidFill>
                  <a:schemeClr val="bg1"/>
                </a:solidFill>
              </a:rPr>
              <a:t>inpatient care and services providing assistance to meet</a:t>
            </a:r>
          </a:p>
          <a:p>
            <a:r>
              <a:rPr lang="en-US" sz="1600" dirty="0">
                <a:solidFill>
                  <a:schemeClr val="bg1"/>
                </a:solidFill>
              </a:rPr>
              <a:t>physical, psychological, social, spiritual, and other special needs that are experienced during the final</a:t>
            </a:r>
          </a:p>
          <a:p>
            <a:r>
              <a:rPr lang="en-US" sz="1600" dirty="0">
                <a:solidFill>
                  <a:schemeClr val="bg1"/>
                </a:solidFill>
              </a:rPr>
              <a:t>stages of illness, dying, and bereavement.</a:t>
            </a:r>
          </a:p>
          <a:p>
            <a:endParaRPr lang="en-US" sz="1600" dirty="0">
              <a:solidFill>
                <a:schemeClr val="bg1"/>
              </a:solidFill>
            </a:endParaRPr>
          </a:p>
          <a:p>
            <a:r>
              <a:rPr lang="en-US" sz="1600" dirty="0">
                <a:solidFill>
                  <a:schemeClr val="bg1"/>
                </a:solidFill>
              </a:rPr>
              <a:t>Palliative care is specialized care for a patient of any age</a:t>
            </a:r>
          </a:p>
          <a:p>
            <a:r>
              <a:rPr lang="en-US" sz="1600" dirty="0">
                <a:solidFill>
                  <a:schemeClr val="bg1"/>
                </a:solidFill>
              </a:rPr>
              <a:t>who has been diagnosed with a serious or life-threatening</a:t>
            </a:r>
          </a:p>
          <a:p>
            <a:r>
              <a:rPr lang="en-US" sz="1600" dirty="0">
                <a:solidFill>
                  <a:schemeClr val="bg1"/>
                </a:solidFill>
              </a:rPr>
              <a:t>illness. This type of care can be administered to patients</a:t>
            </a:r>
          </a:p>
          <a:p>
            <a:r>
              <a:rPr lang="en-US" sz="1600" dirty="0">
                <a:solidFill>
                  <a:schemeClr val="bg1"/>
                </a:solidFill>
              </a:rPr>
              <a:t>still receiving treatment.</a:t>
            </a:r>
          </a:p>
          <a:p>
            <a:endParaRPr lang="en-US" sz="1600" dirty="0">
              <a:solidFill>
                <a:schemeClr val="bg1"/>
              </a:solidFill>
            </a:endParaRPr>
          </a:p>
          <a:p>
            <a:r>
              <a:rPr lang="en-US" b="1" dirty="0">
                <a:solidFill>
                  <a:schemeClr val="bg1"/>
                </a:solidFill>
              </a:rPr>
              <a:t>In 2018, Medicare was the payor for 94.8% of hospice care in Ohio.</a:t>
            </a:r>
          </a:p>
          <a:p>
            <a:endParaRPr lang="en-US" sz="1600" dirty="0">
              <a:solidFill>
                <a:schemeClr val="bg1"/>
              </a:solidFill>
            </a:endParaRPr>
          </a:p>
          <a:p>
            <a:pPr algn="r"/>
            <a:endParaRPr lang="en-US" dirty="0">
              <a:solidFill>
                <a:schemeClr val="bg1"/>
              </a:solidFill>
            </a:endParaRPr>
          </a:p>
          <a:p>
            <a:pPr algn="r"/>
            <a:endParaRPr lang="en-US" dirty="0">
              <a:solidFill>
                <a:schemeClr val="bg1"/>
              </a:solidFill>
            </a:endParaRPr>
          </a:p>
          <a:p>
            <a:pPr algn="r"/>
            <a:endParaRPr lang="en-US" dirty="0">
              <a:solidFill>
                <a:schemeClr val="bg1"/>
              </a:solidFill>
            </a:endParaRPr>
          </a:p>
          <a:p>
            <a:pPr algn="r"/>
            <a:endParaRPr lang="en-US" dirty="0">
              <a:solidFill>
                <a:schemeClr val="bg1"/>
              </a:solidFill>
            </a:endParaRPr>
          </a:p>
          <a:p>
            <a:pPr algn="r"/>
            <a:endParaRPr lang="en-US" dirty="0">
              <a:solidFill>
                <a:schemeClr val="bg1"/>
              </a:solidFill>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7608" y="2968052"/>
            <a:ext cx="4638831" cy="3092554"/>
          </a:xfrm>
          <a:prstGeom prst="rect">
            <a:avLst/>
          </a:prstGeom>
        </p:spPr>
      </p:pic>
    </p:spTree>
    <p:extLst>
      <p:ext uri="{BB962C8B-B14F-4D97-AF65-F5344CB8AC3E}">
        <p14:creationId xmlns:p14="http://schemas.microsoft.com/office/powerpoint/2010/main" val="3809354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35696B9F-2891-2949-9DD9-329C389C922B}"/>
              </a:ext>
            </a:extLst>
          </p:cNvPr>
          <p:cNvSpPr>
            <a:spLocks noGrp="1" noChangeArrowheads="1"/>
          </p:cNvSpPr>
          <p:nvPr>
            <p:ph type="ctrTitle"/>
          </p:nvPr>
        </p:nvSpPr>
        <p:spPr>
          <a:xfrm>
            <a:off x="534988" y="715963"/>
            <a:ext cx="9713912" cy="584200"/>
          </a:xfrm>
        </p:spPr>
        <p:txBody>
          <a:bodyPr/>
          <a:lstStyle/>
          <a:p>
            <a:r>
              <a:rPr lang="en-US" altLang="en-US" dirty="0">
                <a:latin typeface="Georgia" panose="02040502050405020303" pitchFamily="18" charset="0"/>
              </a:rPr>
              <a:t>Aging 101</a:t>
            </a:r>
          </a:p>
        </p:txBody>
      </p:sp>
      <p:sp>
        <p:nvSpPr>
          <p:cNvPr id="30722" name="Subtitle 2">
            <a:extLst>
              <a:ext uri="{FF2B5EF4-FFF2-40B4-BE49-F238E27FC236}">
                <a16:creationId xmlns:a16="http://schemas.microsoft.com/office/drawing/2014/main" id="{C25DC482-24F8-1548-A70F-D202525212C0}"/>
              </a:ext>
            </a:extLst>
          </p:cNvPr>
          <p:cNvSpPr>
            <a:spLocks noGrp="1" noChangeArrowheads="1"/>
          </p:cNvSpPr>
          <p:nvPr>
            <p:ph type="subTitle" idx="1"/>
          </p:nvPr>
        </p:nvSpPr>
        <p:spPr>
          <a:xfrm>
            <a:off x="0" y="1635125"/>
            <a:ext cx="8685213" cy="841375"/>
          </a:xfrm>
          <a:solidFill>
            <a:schemeClr val="tx1"/>
          </a:solidFill>
        </p:spPr>
        <p:txBody>
          <a:bodyPr/>
          <a:lstStyle/>
          <a:p>
            <a:pPr marL="639763" eaLnBrk="1" hangingPunct="1"/>
            <a:r>
              <a:rPr lang="en-US" altLang="en-US" dirty="0">
                <a:latin typeface="Georgia" panose="02040502050405020303" pitchFamily="18" charset="0"/>
                <a:ea typeface="Glegoo" pitchFamily="2" charset="0"/>
                <a:cs typeface="Glegoo" pitchFamily="2" charset="0"/>
              </a:rPr>
              <a:t>The caregiver dilemma </a:t>
            </a:r>
          </a:p>
        </p:txBody>
      </p:sp>
      <p:sp>
        <p:nvSpPr>
          <p:cNvPr id="2" name="Rectangle 1"/>
          <p:cNvSpPr/>
          <p:nvPr/>
        </p:nvSpPr>
        <p:spPr>
          <a:xfrm>
            <a:off x="850100" y="2811462"/>
            <a:ext cx="4801151" cy="2677656"/>
          </a:xfrm>
          <a:prstGeom prst="rect">
            <a:avLst/>
          </a:prstGeom>
        </p:spPr>
        <p:txBody>
          <a:bodyPr wrap="square">
            <a:spAutoFit/>
          </a:bodyPr>
          <a:lstStyle/>
          <a:p>
            <a:r>
              <a:rPr lang="en-US" sz="2400" dirty="0">
                <a:solidFill>
                  <a:schemeClr val="bg1"/>
                </a:solidFill>
              </a:rPr>
              <a:t>The caregiver pool is shrinking, with less adult children staying in their hometowns to care for their aging family members.</a:t>
            </a:r>
          </a:p>
          <a:p>
            <a:endParaRPr lang="en-US" sz="2400" dirty="0">
              <a:solidFill>
                <a:schemeClr val="bg1"/>
              </a:solidFill>
            </a:endParaRPr>
          </a:p>
          <a:p>
            <a:r>
              <a:rPr lang="en-US" sz="2400" dirty="0">
                <a:solidFill>
                  <a:schemeClr val="bg1"/>
                </a:solidFill>
              </a:rPr>
              <a:t>Uncompensated family care provides the greatest percentage.</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32915" y="2811462"/>
            <a:ext cx="4834953" cy="3223302"/>
          </a:xfrm>
          <a:prstGeom prst="rect">
            <a:avLst/>
          </a:prstGeom>
        </p:spPr>
      </p:pic>
    </p:spTree>
    <p:extLst>
      <p:ext uri="{BB962C8B-B14F-4D97-AF65-F5344CB8AC3E}">
        <p14:creationId xmlns:p14="http://schemas.microsoft.com/office/powerpoint/2010/main" val="3458511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35696B9F-2891-2949-9DD9-329C389C922B}"/>
              </a:ext>
            </a:extLst>
          </p:cNvPr>
          <p:cNvSpPr>
            <a:spLocks noGrp="1" noChangeArrowheads="1"/>
          </p:cNvSpPr>
          <p:nvPr>
            <p:ph type="ctrTitle"/>
          </p:nvPr>
        </p:nvSpPr>
        <p:spPr>
          <a:xfrm>
            <a:off x="534988" y="715963"/>
            <a:ext cx="9713912" cy="584200"/>
          </a:xfrm>
        </p:spPr>
        <p:txBody>
          <a:bodyPr/>
          <a:lstStyle/>
          <a:p>
            <a:r>
              <a:rPr lang="en-US" altLang="en-US" dirty="0">
                <a:latin typeface="Georgia" panose="02040502050405020303" pitchFamily="18" charset="0"/>
              </a:rPr>
              <a:t>Aging 101</a:t>
            </a:r>
          </a:p>
        </p:txBody>
      </p:sp>
      <p:sp>
        <p:nvSpPr>
          <p:cNvPr id="30722" name="Subtitle 2">
            <a:extLst>
              <a:ext uri="{FF2B5EF4-FFF2-40B4-BE49-F238E27FC236}">
                <a16:creationId xmlns:a16="http://schemas.microsoft.com/office/drawing/2014/main" id="{C25DC482-24F8-1548-A70F-D202525212C0}"/>
              </a:ext>
            </a:extLst>
          </p:cNvPr>
          <p:cNvSpPr>
            <a:spLocks noGrp="1" noChangeArrowheads="1"/>
          </p:cNvSpPr>
          <p:nvPr>
            <p:ph type="subTitle" idx="1"/>
          </p:nvPr>
        </p:nvSpPr>
        <p:spPr>
          <a:xfrm>
            <a:off x="0" y="1635125"/>
            <a:ext cx="8685213" cy="841375"/>
          </a:xfrm>
          <a:solidFill>
            <a:schemeClr val="tx1"/>
          </a:solidFill>
        </p:spPr>
        <p:txBody>
          <a:bodyPr/>
          <a:lstStyle/>
          <a:p>
            <a:pPr marL="639763" eaLnBrk="1" hangingPunct="1"/>
            <a:r>
              <a:rPr lang="en-US" altLang="en-US" dirty="0">
                <a:latin typeface="Georgia" panose="02040502050405020303" pitchFamily="18" charset="0"/>
                <a:ea typeface="Glegoo" pitchFamily="2" charset="0"/>
                <a:cs typeface="Glegoo" pitchFamily="2" charset="0"/>
              </a:rPr>
              <a:t>Are Ohioans ready?</a:t>
            </a:r>
          </a:p>
        </p:txBody>
      </p:sp>
      <p:sp>
        <p:nvSpPr>
          <p:cNvPr id="4" name="Rectangle 3"/>
          <p:cNvSpPr/>
          <p:nvPr/>
        </p:nvSpPr>
        <p:spPr>
          <a:xfrm>
            <a:off x="832813" y="2992036"/>
            <a:ext cx="4559131" cy="3170099"/>
          </a:xfrm>
          <a:prstGeom prst="rect">
            <a:avLst/>
          </a:prstGeom>
        </p:spPr>
        <p:txBody>
          <a:bodyPr wrap="square">
            <a:spAutoFit/>
          </a:bodyPr>
          <a:lstStyle/>
          <a:p>
            <a:r>
              <a:rPr lang="en-US" sz="1600" b="1" dirty="0">
                <a:solidFill>
                  <a:schemeClr val="bg1"/>
                </a:solidFill>
              </a:rPr>
              <a:t>The Costs</a:t>
            </a:r>
            <a:endParaRPr lang="en-US" sz="1600" dirty="0">
              <a:solidFill>
                <a:schemeClr val="bg1"/>
              </a:solidFill>
            </a:endParaRPr>
          </a:p>
          <a:p>
            <a:endParaRPr lang="en-US" sz="1600" dirty="0">
              <a:solidFill>
                <a:schemeClr val="bg1"/>
              </a:solidFill>
            </a:endParaRPr>
          </a:p>
          <a:p>
            <a:r>
              <a:rPr lang="en-US" sz="1600" dirty="0">
                <a:solidFill>
                  <a:schemeClr val="bg1"/>
                </a:solidFill>
              </a:rPr>
              <a:t>On average, people turning age 65 over the next five years who ultimately experience high need LTSS can anticipate incurring costs over their lifetimes of approximately $138,000. </a:t>
            </a:r>
          </a:p>
          <a:p>
            <a:endParaRPr lang="en-US" sz="1600" dirty="0">
              <a:solidFill>
                <a:schemeClr val="bg1"/>
              </a:solidFill>
            </a:endParaRPr>
          </a:p>
          <a:p>
            <a:r>
              <a:rPr lang="en-US" sz="1600" dirty="0">
                <a:solidFill>
                  <a:schemeClr val="bg1"/>
                </a:solidFill>
              </a:rPr>
              <a:t>There is disparity by sex, health needs, and more. </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29955" y="2604692"/>
            <a:ext cx="5172826" cy="3452344"/>
          </a:xfrm>
          <a:prstGeom prst="rect">
            <a:avLst/>
          </a:prstGeom>
        </p:spPr>
      </p:pic>
    </p:spTree>
    <p:extLst>
      <p:ext uri="{BB962C8B-B14F-4D97-AF65-F5344CB8AC3E}">
        <p14:creationId xmlns:p14="http://schemas.microsoft.com/office/powerpoint/2010/main" val="257903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35696B9F-2891-2949-9DD9-329C389C922B}"/>
              </a:ext>
            </a:extLst>
          </p:cNvPr>
          <p:cNvSpPr>
            <a:spLocks noGrp="1" noChangeArrowheads="1"/>
          </p:cNvSpPr>
          <p:nvPr>
            <p:ph type="ctrTitle"/>
          </p:nvPr>
        </p:nvSpPr>
        <p:spPr>
          <a:xfrm>
            <a:off x="534988" y="715963"/>
            <a:ext cx="9713912" cy="584200"/>
          </a:xfrm>
        </p:spPr>
        <p:txBody>
          <a:bodyPr/>
          <a:lstStyle/>
          <a:p>
            <a:r>
              <a:rPr lang="en-US" altLang="en-US" dirty="0">
                <a:latin typeface="Georgia" panose="02040502050405020303" pitchFamily="18" charset="0"/>
              </a:rPr>
              <a:t>Aging 101</a:t>
            </a:r>
          </a:p>
        </p:txBody>
      </p:sp>
      <p:sp>
        <p:nvSpPr>
          <p:cNvPr id="30722" name="Subtitle 2">
            <a:extLst>
              <a:ext uri="{FF2B5EF4-FFF2-40B4-BE49-F238E27FC236}">
                <a16:creationId xmlns:a16="http://schemas.microsoft.com/office/drawing/2014/main" id="{C25DC482-24F8-1548-A70F-D202525212C0}"/>
              </a:ext>
            </a:extLst>
          </p:cNvPr>
          <p:cNvSpPr>
            <a:spLocks noGrp="1" noChangeArrowheads="1"/>
          </p:cNvSpPr>
          <p:nvPr>
            <p:ph type="subTitle" idx="1"/>
          </p:nvPr>
        </p:nvSpPr>
        <p:spPr>
          <a:xfrm>
            <a:off x="0" y="1635125"/>
            <a:ext cx="8685213" cy="841375"/>
          </a:xfrm>
          <a:solidFill>
            <a:schemeClr val="tx1"/>
          </a:solidFill>
        </p:spPr>
        <p:txBody>
          <a:bodyPr/>
          <a:lstStyle/>
          <a:p>
            <a:pPr marL="639763" eaLnBrk="1" hangingPunct="1"/>
            <a:r>
              <a:rPr lang="en-US" altLang="en-US" dirty="0">
                <a:latin typeface="Georgia" panose="02040502050405020303" pitchFamily="18" charset="0"/>
                <a:ea typeface="Glegoo" pitchFamily="2" charset="0"/>
                <a:cs typeface="Glegoo" pitchFamily="2" charset="0"/>
              </a:rPr>
              <a:t>Are Ohioans ready?</a:t>
            </a:r>
          </a:p>
        </p:txBody>
      </p:sp>
      <p:sp>
        <p:nvSpPr>
          <p:cNvPr id="4" name="Rectangle 3"/>
          <p:cNvSpPr/>
          <p:nvPr/>
        </p:nvSpPr>
        <p:spPr>
          <a:xfrm>
            <a:off x="813345" y="2830372"/>
            <a:ext cx="4903904" cy="2769989"/>
          </a:xfrm>
          <a:prstGeom prst="rect">
            <a:avLst/>
          </a:prstGeom>
        </p:spPr>
        <p:txBody>
          <a:bodyPr wrap="square">
            <a:spAutoFit/>
          </a:bodyPr>
          <a:lstStyle/>
          <a:p>
            <a:r>
              <a:rPr lang="en-US" sz="1400" b="1" dirty="0">
                <a:solidFill>
                  <a:schemeClr val="bg1"/>
                </a:solidFill>
              </a:rPr>
              <a:t>The Resources</a:t>
            </a:r>
          </a:p>
          <a:p>
            <a:endParaRPr lang="en-US" sz="1400" b="1" dirty="0">
              <a:solidFill>
                <a:schemeClr val="bg1"/>
              </a:solidFill>
            </a:endParaRPr>
          </a:p>
          <a:p>
            <a:r>
              <a:rPr lang="en-US" sz="1400" dirty="0">
                <a:solidFill>
                  <a:schemeClr val="bg1"/>
                </a:solidFill>
              </a:rPr>
              <a:t>54% of middle-income seniors will not be able to afford annual costs of $60,000 for assisted living, independent living or other housing related costs even if they allocated all of their annual resources to such housing.</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53694" y="2830372"/>
            <a:ext cx="4095206" cy="2730137"/>
          </a:xfrm>
          <a:prstGeom prst="rect">
            <a:avLst/>
          </a:prstGeom>
        </p:spPr>
      </p:pic>
    </p:spTree>
    <p:extLst>
      <p:ext uri="{BB962C8B-B14F-4D97-AF65-F5344CB8AC3E}">
        <p14:creationId xmlns:p14="http://schemas.microsoft.com/office/powerpoint/2010/main" val="37834060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LAYERS_CUSTOMIZATION" val="UEsDBBQAAgAIAM1m2EZ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DNZthGmd7J2s4DAAAxDwAAJwAAAHVuaXZlcnNhbC9mbGFzaF9wdWJsaXNoaW5nX3NldHRpbmdzLnhtbNVXX3PaRhB/51PcqJPHIDu1a4cReDy2GDPBQJDcJtPpeA7dgq4+3am6E4Q89dPkg/WTdE9nYwg4Fc244w4PoNXub//9do8Lzj5lgsyh0FzJtnfYPPAIyEQxLmdt7ybuvj71iDZUMiqUhLYnlUfOOo0gLyeC6zQCY1BVE4SRupWbtpcak7d8f7FYNLnOC/tWidIgvm4mKvPzAjRIA4WfC7rEL7PMQXudRoOQwImuFSsFEM4wBMltdFR0BdWp5zu1CU3uZoUqJbtQQhWkmE3a3g+n5/bzoOOgLnkG0ianOyi0YtOijHEbDxUR/wwkBT5LMfCTI48sODNp23tzZFFQ299GqbBdDtSiXChMRpp7+AwMZdRQ9+j8Gfhk9IPAidhS0ownMb4hNv+2dxnfRv3eZXg7GMZhdHsVX/ddDHsYxeGHeA+juBf3w33068JffRyF435v8O42Hg77cW/0aIUV3ShI4G9WLMDKqrJIYFWwwKRlNpGUCyTbV2XUYJCughYziFWXYxOnVGjwyO85zN6XVHCzRFYfIKvvAPJznUNixrZtbc8UJXiPcA4QA8Nerihx/HZFiZPTjdR95/0xrZ1RBtQYmqRIHpRVoQX+uuhBbarkRmr2mUyUYKuEIJsAG9AM1kYiuuOyi5qHHpliEwSmel5wKjzCDaaerIx1OdGGm2oIu+uaBLFw2IFcR1ulSFJa6I2Kr6puiZ90fh0oA/o3Vwonekr1F1UKRpaqJILfATGKYJvLDH+lQNaHiUwLlVVSHHdDtOAY3JzDAthZHUcf0UVWoiVumlyAcR7+KPlnMoGpKhAX6Bx3Esq5dvjNvYBzqvUjKH2I8ZUbkd7gMvzwyiZI2ZzKZE9w5AZkuXkOfIq5S4UuhFBYzTUIrExCSw1VfxhnlVqdNGv7Tum8arptZAWK7eYYj8PEFwmymMsS6gImVBIlxZLQBDeFthSac1VqlDiyOGj9rwJ0poTLKtQZDhs6KxgUddAODt/8eHT808np21bT/+vPL6+/aXS/PUeCWm9ufV48uZ7rWX21pP/B6Buresu2q4rMMpRtOd19/Nyvye1FEvh2we3ed9VafonrLgrPxxdXZBxGN/04atUhw0ARLFiSIpum9s9KHZvhTYztCOuojsbhz7XCwL7UmoQwqgU3rJXHuzpaY3cMjNaOgFoh4A6fuQMDt7jgGUdW/i/G86lJ+f7J/k+m87v+jbjRfqbpBFokKXb02Vjw4rffc5b3JVXMPa3uDxsXhsDfeTWzbzIueYZ1tKf76j7XOT46wCvIzleNBqJtXnM7jb8BUEsDBBQAAgAIAM1m2EY6Kj9OugIAAFgKAAAhAAAAdW5pdmVyc2FsL2ZsYXNoX3NraW5fc2V0dGluZ3MueG1slVbbTuMwEH3nK6rue8Ney0qmEpSuhNRdECDenWSaWHXsyJ6U7d+v7TjEbhua7QipnjnHc/UUordMLC4mE5JJLtUzIDJRaKvpdBOWX0/TBlGKWSYFgsCZkKqifLr49Mt9SOKQ51hyB2osZ0Mz6N3M3WcMxfv4PrcyRMhkVVOxX8tCzlKabQslG5GfDa3c16A4E1uDvPw5X64GHXCm8R6himJaXVkZR6kVaA02pB8rK2dZnKbAO0+X7jOS07v6OPsD2o5pho5289nKEK2mBcRFvrqxMowX5va4K3MrHxMQ/qKBfv1iZRDK6R5UfPndNyuDDFk39f/MSK1kYQsacz5u4juHS5qb52ejurRylmATso7OdsGXx+V6F4D81/DdE/tcleSPtq4HC8E2PeWwQNUASbpTa9OlfHto0LyPzh5qesyjifmRNhoWG8q1h/XKHvgEb0zkIcpresir5E0FyzbgEBkbesJyeeuWRYh91wUxKth5ZZ9KoOyRf0xhj5CBskc+c5bDg+D74wgOTS2p6/It9f0MGuDJUQeMGQQ1x9yH0p06q3W1to9XB7F6RYepZA4LbeN5YRXY1pHE6dqYkqOgiKA7VlBkUvy2uHTvstEkOTD4aTs9WwQZcjg1ci5Gs6jDernzxdmCkPaHoU+uPU/Q7PHrKUWkWVmZHyY9nXieeSimMNPkNMNuSgMHdS82MuA430OkiqotqBcp+Vg3QiLosdfL9n0NwUkS1IAkp6tM/CWnyi+aKgW1Ml1joLsqx8oWWLKi5OYPXxm8QX7AGLC2VCzNfYKy97kMFH4IgKqs7Ka2PbSWquHIOOyAe2ugcCkP5Ua0mdKhgbvBNWwwHDmvGTWTfln0sxIvkUB/Av9qwoouPrCMGHukqXaZRS+/28TB1dFy7haanb5wl7mzH6boZmM/LqFR2v8o/wFQSwMEFAACAAgAzWbYRrJ85P+jAwAAQg4AACYAAAB1bml2ZXJzYWwvaHRtbF9wdWJsaXNoaW5nX3NldHRpbmdzLnhtbNVXUXPaOBB+51do3OljcdJLLyljyGQSZ8KUAAWn187NTUZYC9ZFllxJhtKn/pr+sP6SrqyEhJLkzF3buxsewOvdb3e/XX020eGHXJA5aMOVbAe7zZ2AgEwV43LWDi6S02cHATGWSkaFktAOpArIYacRFeVEcJONwVp0NQRhpGkVth1k1hatMFwsFk1uCu3uKlFaxDfNVOVhocGAtKDDQtAlftllASboNBqERN50rlgpgHCGJUjuqqPizOYiCL3XhKZXM61KyY6VUJro2aQdPDk4cp8bH490wnOQrjfTQaMz2xZljLtyqBjzj0Ay4LMM697fC8iCM5u1g+d7DgW9w02UCtu3QB3KscJepL2Gz8FSRi31lz6fhQ/W3Bi8iS0lzXma4B3i2m8HJ8nluNc9iS/7gyQeX54l5z1fwxZBSfw22SIo6Sa9eBv/uvBn74bxqNftv7pMBoNe0h3eRiGja4RE4TpjETKrSp3CirDIZmU+kZQL3LVvaDRgcVsF1TNI1CnHIU6pMBCQPwuYvS6p4HaJS72DS30FUByZAlI7cmNrB1aXENzCeUAsDGe5WokXL1crsX+w1nros9+2dW+VEbWWphkuD9qq0qLwrunGbarkWmvumkyUYKuGpsiywF6ONKciINxib+nqrnUM2FMukH8Xu9ucSrvRXJpRbdY4XPHoVjnt/N5XFswfvjlvesj1N1UKRpaqJIJfAbGK4ODKHH9lQO4eDzLVKq+sghpLjOAMyJzDAthhnUTvMEVeYiRKRyHA+gzvS/6RTGCqNOICnaPIoJ0bj9/cCrigxtyC0psan/ql7/ZP4rdPXYOUzalMtwTHaUNe2B+BT7F3qTCFEArZvAOBzKS0NFDNh3FWudVps3bujM6robtBVqA4bo71eEy8keIWcllCXcCUSqKkWBKa4tk3boXmXJUGLX5ZPLT5WwX6UMJlVeoMHyiYTDPQddB2dp//svfi1/2Dl61m+OXT52ePBl3r4VBQl80L4vGDglsv6hvZ/YugR8R3I/ZU6dxtKNtIev8D5Vr4NoUkCp3s3K9gldD+HAEbx0ej4zMyiscXvWTcqjPeviJIQZrhfkzdC0WdmMFFggTHdVyHo/hNrTKQ6Vq7HY9rwQ1q9fGqjtfIC/vwjqjXKgFVeeYfAajLgucc9+x/ceAe2v1/flZ/ynl7/I3Bn8bvdd6A6jTDGf2wuf77CvVdCfsvceCvVu/hay/eUXjvX5wG2tf/93UaXwFQSwMEFAACAAgAzWbYRoITx3SWAQAAIgYAAB8AAAB1bml2ZXJzYWwvaHRtbF9za2luX3NldHRpbmdzLmpzjZTLbsIwEEX3fAVytxWiT2h3qFCpEotKZVd1YcIQIhzbsk0KRfx7M+YVO5NSzya+OrrziDzbVrs8LGHt5/bWf/v7e3j3GqDmzAquQ1006DnqzIpsBpMsB5FJYBFSIDLnwsJJ350RyplJ7zrdfKCvrRgyRdD6lKAiGgK0FFgQ4DcFrinxJ2zu0Ni+qcqopyvnlOwkSjqQriOVybln2NWrP9UeI1gVYC6gc55AYNrzp4k8Oz70MKpconLN5WasUtWZ8mSZGrWSs6b8i40GU/705R7oPvVeRoGdyKx7c5DHiUd9jGZSG7AWDnkfRxgkLPgURMW3688faGBcbyiii8xm7kgPbjCqtOYp1KbUH2CEmCy9atPsYdQ5B2u3J+5uMQJC8A2YmtXwHiMAlV7pf/xAbVSKE6mh9ZmfUKH4LJPpIXUXg+SwWLRtmt65UV/+kAVPSEVPaEE9v7xpecSgJUB31IK8Nso7puwEJUoih6JATYAFvUhcvEjw/tlm3DmeLPJyP5TrsZwDN0swE6VEWf7XpULjXK3dL1BLAwQUAAIACADNZthGGtrqO6oAAAAfAQAAGgAAAHVuaXZlcnNhbC9pMThuX3ByZXNldHMueG1snY8xD8IgEIV3fgW5XbBb0wDdTNwcdDYVUUno0XDU+vOF1Bhnh0vuXd73Xk71rzHwp0vkI2poxBa4QxuvHu8aTsfdpgVOecDrECI6DRiB94Yp37R4SI5cJl4ikDQ8cp46KZdlEZ6mVBIohjmXYBI2jrLMGFFWUk4rCivb+b/ozw0MY5yry+xD3qMpe1GrhVOyGipzdig83iLIalDy667KzpRLRRFK/jxm2BtQSwMEFAACAAgAzWbYRj+zTKhuAAAAcwAAABwAAAB1bml2ZXJzYWwvbG9jYWxfc2V0dGluZ3MueG1sDco9DoMwDEDhnVNYnsrQHzYGAgNSxy7QA1jBQpEcGyVpVW7fbO9J3zD9osCXUw6mDrvbA4HV2xZ0d/hen9ceIRfSjcSUHaohTGMziHmShUupMMMhdHJaOdYo/KJY5RLqMcz2SZnh4u04W7yPzR9QSwMEFAACAAgAg4CPRc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zWbYRtOZkxsdCAAAYx4AACkAAAB1bml2ZXJzYWwvc2tpbl9jdXN0b21pemF0aW9uX3NldHRpbmdzLnhtbK1ZbW/bOBL+3l9B+LDALnCIX+S3LFwf9EInQh3ZaylJe4eFQUtMLEQSfRLtNgt/uF+zP2x/yQ4pKZYcx5Hai5qiGs48MxzOPCTVUfLkR/o24Sz0/yDcZ5FNOfejx2T8AaGRywIWz2OaUJ40D5J7P/LYVzN6YEIG0oSTyCOxp4vRZNxCE/mDhgN1aAzhrat1O2jQxR08RAbu6TB2qRiXig5jRqetj5pHECluTF0a8dOoo2Zp9LWBGSU05mbk0W9jpaxdHCrP4Comng96ybjfFc8+97o3uuJB3XZv0MP7jqooSh/pPaNttPaDweVAbSPc6vZayl4bdpSOgtq9Xvuyv28POj0F3iaXfUDp4ss+6g663Y6x7+AOWCNV1YyOvh8ol+22Ct7w8FLfTybaoNVC7XZb6Rr7Xl+ZaC0E2gpgqMpQJFAxFE3p71VNbQ8VNNEn2qS7xwbu6z007OB+q7XvaprSah2Se5hdMV0HaeXp5Ol8B/DkEpwcFbXVPFFcI3cbx6Ds0HATEE5RREL6sWH78EqRzrZxQtHPLts8/9LIKlRWc66fB1aWpkIQC7TxKbBRUw7lejKyYmsU5cj3PjZWW85ZdOGyiEO4FxGLQxI0xv9IqyebWxVLtqNxHbsH4tKDu4H8qWqW+YKKhueckcvCDYmep+yRXayI+/QYs23kVQpz/byhceBHT6Dduhzo+KyjwE+4yWlYig8PxVPdbAOMlVARXh+Lp5JlQFY0yD225E8Nu4PL9zNyZLrzE59LU7UtnnOmG/JIywswVMVz3iYCL+VVG4jnfSNOv3FQVwQBdM6qB+SZxmUnKWGetWKb7aZuPW1i9iiSXbZ7f6Ff7AIG/BM9ighb4qlkJCYoHFZapSxtcv7GkWL2eswloxC8wOIWySUTSci5ttRnN3PV+rKczq5mS828aoz1tCuRaMsPP3f6w2/tXh+oKzOsCGXfqNNpGQxJsF6rGpblLGbTJQDi6dLCn53GWPxd23R260xNCzfG2T9qA8wX+K4xFn9XMb1dLLDlLO2paeClaS+tmSPzMsUONhrjL2yL1mRHEWdo59OviK8pAn72Y4qSwPfkgOBsP9rSCv6M2Y1qWssFtp2FqTvmzGqMbRbHz/+UyGTL11A9a5Igz0/IKqCedAs1IscFv4B3eURD8IevfdBkIfGjiyreF+q9aV0tndlsai+xZeSSxhhHHjJiIjzVB1qoNl4ARkxgK/8+86WsPomA1CCoDXJtXl1P4dcRgVz7j+sAfvl3RDPHsCRzGlUwhMLBC6g6276fLQyRQ3CICNqQJPnKYq9UNMWlq4BtWvoMSlN3CviOgMmxYeH9yIXSoS6vgHeDbVu9wktt9hlqHHpzVtNo9gla8lNNoy/Yhh7CdgUzS70zr1TREaIN8wbJe9Alot6DZ0RcF+xENnc+2yYgERmGNpHdmNR2ZOPfbmEdTXV6otlTTMizXMFHf0chitirVFVAQDo2RF39dmv+ezlRzSk2llBoxux+6Uh+FP4IEEnEOCJBwMQ0wDXxdiRyKVpRl2yhHZ5BzfM9qSaWXwbz363/ByI8I6GfMv6yDPz5p4v60ZVY73WQIRybwRkcVjb8Pe+FGXxnIKLg34yiSgLqh2CnrayZ0Bmaz2oZYWB0QV1AwkEtQ9OagLt5ygtAHOKyUwvAmmUYFkM/AHMHmSsFcgcZrQdxjzXbdGDTvqcrcYytYCyXO1210ystLhsBhbvey2qv6AODdgko2aUbInCgXP4qq1zYcksU5ZjOFAK3APMx3VcBNfBDcRivBnt7g/NUpLRSms892wae7OHAf5LUAnnehvT1fv4Qs1BKA5LkdZ2S279+MJB0iovU77zeRmRjdaFfL3XV0rE4H4quCqrbQY2KyKaOvZyqmkCAYg0Jd9dArA/i2F4dKz3fGXiiAl6WXpuS2F3/9b8/q8McxZNKUSb9tS4OtKBgLfyC9x+LcZr8XgHHUbWyqXypaJgdj3PT6qdlx4Qy+b8cQEm6GYQsFF8sKrmGQsyWUXUcVb++gVq1ZWmybexW2r+LIDfq4hPQjzy5NcY3JH4C+nIYC+oCycyL2uS1YzhcWLY88CNa0/yH9wMxececL1XDkDc56NHAd5/STdCD42j21QYFcKWrgadfqxZw5BEk9XxeH1NuMTkdASWk7wdC2J3ccV4Eh/sx3L/Zlpeu2xGPWTAXHypef5kDBfFdBcp4zGNxQcvfihrJmn3N1i7TKkqONecQwlycy8YPJEgy5YPwWH0hescr6maSY8U7FgA76+l0ivrlgWMzXdfkl7yixYvsVexwas6GDhMtCI/1LfqNv9IvCI/1bbFnzeCY/jqm46Giaf55RSNxUV5YvAzoxOqBEo0kT2Uh5m9lHRHCVHxnSwozyQRlzZB5dCw3X8cPadbQQlaMuPlGyKPo5RhxI2xWz3Z2LTkaOBRw83wFj7jPA/p2ect5QBMWcy3fP9RK4yj9HnycjFSK+POGfmzABYC4a8H1SQNlGB8bIp3pN/e37DY5owlCK1jKaM6bhpLRJaHXchkJHq/niqX9ft5o1HyVp1Hz3AqNMti3FzDahisaY6gBH3guW6GysKi+zj9t3MmT4ZHdG6NFAL4G7AjuKnknFASlwpIHq7xb0pfieLgNuB/QHQ0ynYKgkJzz8x8l0B3ni1vlU/rAi+WdSWp3QUZ2h1osk2BB/qaVvBmViL88UrPpOFklcvYn2CrffwrOTmxJOVGLei9yNONHy9484Qt030r/qFncaYGkXv3H2bEMTAHvzf9H/htQSwMEFAACAAgAzWbYRlVrhjhHCQAAJBYAABcAAAB1bml2ZXJzYWwvdW5pdmVyc2FsLnBuZ+2Yf1RSaRrHb1Mz1rRWM+5sO2Y5zW51miY9TYMalU5mlk2KmqYRSEkzBkpYDGkY2I6T/ZKYyWYt1NiyMEVhGfwFBNZmchxHyfhxUUIsGn+AyJhcUFDYi3Paztn/9uy//nHPPc99Pu/zvPd53/f73HMvJibs9n838F0AAPzj9sQkA8D8FQDwVsnCd+AnRT/fLYZv8yjJu6MBfnfQCGwsyNoRvwMAhKzF00fehu1FuXsOUgBgySPfNU9BvncUAD4Qx8XsSMnPsBpkrEOp4Pnn0+C1a0/OhdyOTvnh2PfHkhMTE+/s2BuwKOmLwI+wT9/+1/lB+oE7j6Vb0Js916dOl1BII8lB7iBFlv4HBylYua0F3V4eTuYzPFNDPA7DNVI5pOTMBwAMT38LeZuWudLb1i5o9SDH/gAA/xSYL62yZZo0vDSTb+rna+X5y1eQjfKV4bAVcYDaXoRsJkreA4CBdM2HSxmTz8+PxwLAWXxq1rbrx2GkZaNwHgDEXPAHgI+ic+AH72XCqS4sg4vyxXc62P64Da7MstVh8KCFc+gcOofOoXPoHDqHzqFz6Bw6h86h/we6lOG2Nm+APdK1/2OoC1WZJsgCpqFubhPT7MM9mt3B9G+gh37BuWfZIraU/YjdSbgyD+jWSP5UoUV6P4AmO8twjNNP2HVN9XSad0Tu3WAeXwfe8VO0d5aFCiKnf3s0/vBkC7uTrSLw4XFdl5eHhrzqGkSXaoTxivu1pJATGzHKkUhF4b0ivGncpDDNf5mPqFZh5gMVpbQi+1UlcWpUpGw3ZWjCVPKyf9zUSxkB0wO632raDbwtlYOBwABGTQhbGhwZBH5WdhTp0DQo19QMTYagapARYVy/x9Z4ij+QG2K+7yH4UwhcPC7ejWHT+NX4qGJdRMBsniJkWSG6FXN7ZDJNFVn2tdEmGN2ZU3HRN9+xQ5XJlA6jSscePIywUi6av6kdmVy6Jqy77XMQAJzWq63Ltt+YddWYFe4ESu5C4Ym1XPE7QAsKxYlcCW4sy2Gf902pwDHaG7HULSnTTdpVKIHc47LkyV1mHo8V5ZnENYMQ7sz441a+hU7UP3WjzI6+1lCBU+VySJ45nVNDHJy0y+XskBg3zcYOtVlsB8oHM+G0HWZEbnnw+YKnusmXpSg+Y+rXMh4hZZ/9FIIxPa4otB5a7ApsxIoJamtjIS7DVg1ZqWKbras83OtCNR4XeeiBsi7h70GbpzY168O/6nRxxxxME21CrMU3HnhGjbrbD4y573VaIu+O8Y5Lj6/MLyWEHFBFStX4GjxGYFHoyCU22n7poCCEbAwSuOst2f7SMRH1F0yD/kyh6Y6w5zLkEq1tWCLx1AlD7NnqMIscEYdoCtCAIMcCzZCx4UJ6AZZPop1xGvJMYSqj7elscW91azjaDW7Jcfu3BdgCkmJiSJnXjxIEZM+k492L9rWK6YYPQ8JvDOIRVtGXLCpWgtU7kJRAasG5dCa1C/M8qWrIxBViNwSbdTZyxadhTaVCl0NPNhq0X6HxUkNNZlW7I47jEGfPboI+p7Ewip+6JAmP7Uw9WgdCfdnY1tQ/36dBZgO0chFC6+6tDb+YXccJVMsRn0RoSU5EVwexL6tsFfUM3XCKJFUiRc4aE39gWNcXm6q0xVPySmikfZSTpaWP26lJiU2hLYH6jt7I1XpLs1OP0p1yW+Gl8M4wHjouU9x3nMZmvDudtakLATyoMTxGcdja3TOEndh+/gy6dZ7B0hwYXi9yGTyIT5E5XBXPsen35FT7JjLYpKcOUWmrCtzWoL/fNErTq/jmRtgf39buDRF4GUacLBEkaelmZeqMYph0BTGbI95ybafm3q4T9cK9u2NkAbhmZx9PmyTz9B1XOTczqQaQU2x3bqdtkm9vJOJUFXVc+qmaJAWaVX9FEHlxGJElSLU4CGrIQqce1qRHrT9YP7HVwFihqnj28qiw50cxY91tyBk25v68Vs5irLZfpvYN8WdPIlGF/DURZHpOUgQy5B+J6j6eXCC8+b4aBANzGhnEnh+SCx3rU1Q0yn+SsqQs6ZUJiS6dJcoxqjNQnFo9qEd7t4Jv8qEYTGidv/o7aHH94gaFBMt5oUbt+bIt1itTNCix5T6VUI+9aD4Hpkf16viKpmxBhpK0XIs4tfG6u9KDPuss1+s5um8uEBJmN/awaRhhPVUvsSFF0XdjBRzQxmu4acRS8u69XtHYkVd1SX44yS/a5WmtA8T3C6SBjVZaoaVpJpMkQ8meuCP3erfCu7pfPvBl6zKinSpT0gpJ/lX4fbM1MJ6Z6Go5sCVGUMbV/9zgMG/e2xTFNHPdBMu6v1JP9339+t17FELGZ0mm73XDor/RrAerxrKlS+Ifx8rCuFvEHXH4qhR6fQAG/8lPVy6sgt56xlDJ1XfAGH5w9Y+XLkkYPHwVWdAJLdD8CkWazz1x26mgIeu9FcCDu/mwsLdk9KYx0cHxzT+uD9OKDtPmZVRpmXoq6JC7A5iBMu1W7efBPAIHS6xjiQv3ZjNJOXUKHbHy4MR+ShIt/pkCa3kpt129wKTF75sQdnbgi3pnD+1zuHl4K/oZJeiX/Q3DnP7hjY35fMvWaPMrqnaGOG4AUeSE4Ew2C9bEEKilaSIpq0cNzRRD/PDG7ATzK0e8S86B1MKbRn1xGg+Mlq3lTul2vRbjTuy0nOm9PSs/ZWO9oiwT5o1Sq0rXodqpnWvKB4/4dHFVFGNb9yN5W/uN677ll28/M5mLkWJqCUt8g2sZLrWwGoV4rdbkUJz8vsYZ7snmbkmHO0Tt8tCMkjdqHuFH7fY0MMQxqnEBlx7So6pGKUxR1143kMvIvEL0Iwx7ROdrIINNRlX6yqAVNpXiWHUyBek7blvEVpsxIs89XTwqnfS3DI3qjNUnKuGOR6/p2y/ppC0A9ojtNvKoaK30ZWPu9mYoCKWg1/n87quJ6BdxbwN7akL9cS/QuUZE713+Ocv1sReLnx/yU8TW+J0cCa6qjO46MktJGhoHbmX/5JyZXHoixdfrRz/+ry+AFw9trd7IftiVW2cu8SuE20T+XwDggbB286rpGafRxIRditru/Fyo9bkKHjHAT8Gp85evQHimJ5QndsLR6Klp9sl1YcRpCMSl+X6L5r0FAC0J1Biozcvi8bzzZ/TWiKKJXffgSEDcroQYfvThb/8NUEsDBBQAAgAIAM1m2EZqfcGNSwAAAGoAAAAbAAAAdW5pdmVyc2FsL3VuaXZlcnNhbC5wbmcueG1ss7GvyM1RKEstKs7Mz7NVMtQzULK34+WyKShKLctMLVeoAIoBBSFASaESyDVCcMszU0oybJXMzZGUZKRmpmeU2CqZmlvABfWBRgIAUEsBAgAAFAACAAgAzWbYRlp/uZk6BAAA4Q4AAB0AAAAAAAAAAQAAAAAAAAAAAHVuaXZlcnNhbC9jb21tb25fbWVzc2FnZXMubG5nUEsBAgAAFAACAAgAzWbYRpneydrOAwAAMQ8AACcAAAAAAAAAAQAAAAAAdQQAAHVuaXZlcnNhbC9mbGFzaF9wdWJsaXNoaW5nX3NldHRpbmdzLnhtbFBLAQIAABQAAgAIAM1m2EY6Kj9OugIAAFgKAAAhAAAAAAAAAAEAAAAAAIgIAAB1bml2ZXJzYWwvZmxhc2hfc2tpbl9zZXR0aW5ncy54bWxQSwECAAAUAAIACADNZthGsnzk/6MDAABCDgAAJgAAAAAAAAABAAAAAACBCwAAdW5pdmVyc2FsL2h0bWxfcHVibGlzaGluZ19zZXR0aW5ncy54bWxQSwECAAAUAAIACADNZthGghPHdJYBAAAiBgAAHwAAAAAAAAABAAAAAABoDwAAdW5pdmVyc2FsL2h0bWxfc2tpbl9zZXR0aW5ncy5qc1BLAQIAABQAAgAIAM1m2EYa2uo7qgAAAB8BAAAaAAAAAAAAAAEAAAAAADsRAAB1bml2ZXJzYWwvaTE4bl9wcmVzZXRzLnhtbFBLAQIAABQAAgAIAM1m2EY/s0yobgAAAHMAAAAcAAAAAAAAAAEAAAAAAB0SAAB1bml2ZXJzYWwvbG9jYWxfc2V0dGluZ3MueG1sUEsBAgAAFAACAAgAg4CPRc6CCTfsAgAAiAgAABQAAAAAAAAAAQAAAAAAxRIAAHVuaXZlcnNhbC9wbGF5ZXIueG1sUEsBAgAAFAACAAgAzWbYRtOZkxsdCAAAYx4AACkAAAAAAAAAAQAAAAAA4xUAAHVuaXZlcnNhbC9za2luX2N1c3RvbWl6YXRpb25fc2V0dGluZ3MueG1sUEsBAgAAFAACAAgAzWbYRlVrhjhHCQAAJBYAABcAAAAAAAAAAAAAAAAARx4AAHVuaXZlcnNhbC91bml2ZXJzYWwucG5nUEsBAgAAFAACAAgAzWbYRmp9wY1LAAAAagAAABsAAAAAAAAAAQAAAAAAwycAAHVuaXZlcnNhbC91bml2ZXJzYWwucG5nLnhtbFBLBQYAAAAACwALAEkDAABHKAAAAAA="/>
  <p:tag name="ISPRING_ULTRA_SCORM_COURSE_ID" val="FFB65A0F-99F2-4AB4-B984-25A3494E0190"/>
  <p:tag name="ISPRING_SCORM_RATE_SLIDES" val="1"/>
  <p:tag name="ISPRING_SCORM_PASSING_SCORE" val="100.0000000000"/>
  <p:tag name="ISPRINGONLINEFOLDERID" val="0"/>
  <p:tag name="ISPRINGONLINEFOLDERPATH" val="Content List"/>
  <p:tag name="ISPRINGCLOUDFOLDERID" val="0"/>
  <p:tag name="ISPRINGCLOUDFOLDERPATH" val="Content List"/>
  <p:tag name="ISPRING_PRESENTATION_TITLE" val="Business 05"/>
  <p:tag name="ARTICULATE_SLIDE_COUNT" val="26"/>
  <p:tag name="ISPRING_SCORM_ENDPOINT" val="&lt;endpoint&gt;&lt;enable&gt;0&lt;/enable&gt;&lt;lrs&gt;http://&lt;/lrs&gt;&lt;auth&gt;0&lt;/auth&gt;&lt;login&gt;&lt;/login&gt;&lt;password&gt;&lt;/password&gt;&lt;key&gt;&lt;/key&gt;&lt;name&gt;&lt;/name&gt;&lt;email&gt;&lt;/email&gt;&lt;/endpoint&gt;&#10;"/>
  <p:tag name="ARTICULATE_PROJECT_OPEN" val="0"/>
  <p:tag name="ISPRING_RESOURCE_PATHS_HASH_PRESENTER" val="cb70f085bf509c4f9262f4c046274447532afc8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7">
      <a:dk1>
        <a:srgbClr val="19232F"/>
      </a:dk1>
      <a:lt1>
        <a:srgbClr val="FFFFFF"/>
      </a:lt1>
      <a:dk2>
        <a:srgbClr val="FF733B"/>
      </a:dk2>
      <a:lt2>
        <a:srgbClr val="E7E6E6"/>
      </a:lt2>
      <a:accent1>
        <a:srgbClr val="FF733B"/>
      </a:accent1>
      <a:accent2>
        <a:srgbClr val="FEB048"/>
      </a:accent2>
      <a:accent3>
        <a:srgbClr val="19232F"/>
      </a:accent3>
      <a:accent4>
        <a:srgbClr val="36A7F7"/>
      </a:accent4>
      <a:accent5>
        <a:srgbClr val="2CCB70"/>
      </a:accent5>
      <a:accent6>
        <a:srgbClr val="FF2F5F"/>
      </a:accent6>
      <a:hlink>
        <a:srgbClr val="36A7F7"/>
      </a:hlink>
      <a:folHlink>
        <a:srgbClr val="36A7F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imated light slidesTF00654311.potx" id="{29CB8A8A-1EB5-4B9A-8C02-52918C52E4D6}" vid="{742FD3A2-1E2A-4F32-AD9C-3A49E5E68C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Animated light slides</Template>
  <TotalTime>0</TotalTime>
  <Words>2323</Words>
  <Application>Microsoft Office PowerPoint</Application>
  <PresentationFormat>Widescreen</PresentationFormat>
  <Paragraphs>257</Paragraphs>
  <Slides>16</Slides>
  <Notes>16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5" baseType="lpstr">
      <vt:lpstr>Arial</vt:lpstr>
      <vt:lpstr>Calibri</vt:lpstr>
      <vt:lpstr>Calibri Light</vt:lpstr>
      <vt:lpstr>Cantarell</vt:lpstr>
      <vt:lpstr>Georgia</vt:lpstr>
      <vt:lpstr>Glegoo</vt:lpstr>
      <vt:lpstr>Times New Roman</vt:lpstr>
      <vt:lpstr>Office Theme</vt:lpstr>
      <vt:lpstr>Acrobat Document</vt:lpstr>
      <vt:lpstr>Aging 101</vt:lpstr>
      <vt:lpstr>Aging 101</vt:lpstr>
      <vt:lpstr>Aging 101</vt:lpstr>
      <vt:lpstr>Aging 101</vt:lpstr>
      <vt:lpstr>Aging 101</vt:lpstr>
      <vt:lpstr>Aging 101</vt:lpstr>
      <vt:lpstr>Aging 101</vt:lpstr>
      <vt:lpstr>Aging 101</vt:lpstr>
      <vt:lpstr>Aging 101</vt:lpstr>
      <vt:lpstr>Aging 101</vt:lpstr>
      <vt:lpstr>Aging 101</vt:lpstr>
      <vt:lpstr>Aging 101</vt:lpstr>
      <vt:lpstr>Aging 101</vt:lpstr>
      <vt:lpstr>Aging 101</vt:lpstr>
      <vt:lpstr>Aging 101</vt:lpstr>
      <vt:lpstr>Aging 101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2019-06-18T15:04:22Z</dcterms:created>
  <dcterms:modified xsi:type="dcterms:W3CDTF">2019-12-05T20:17:29Z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2018-08-10T18:04:48.7892668Z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