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 id="2147483684" r:id="rId6"/>
  </p:sldMasterIdLst>
  <p:notesMasterIdLst>
    <p:notesMasterId r:id="rId25"/>
  </p:notesMasterIdLst>
  <p:sldIdLst>
    <p:sldId id="296" r:id="rId7"/>
    <p:sldId id="294" r:id="rId8"/>
    <p:sldId id="295" r:id="rId9"/>
    <p:sldId id="258" r:id="rId10"/>
    <p:sldId id="297" r:id="rId11"/>
    <p:sldId id="266" r:id="rId12"/>
    <p:sldId id="259" r:id="rId13"/>
    <p:sldId id="260" r:id="rId14"/>
    <p:sldId id="261" r:id="rId15"/>
    <p:sldId id="262" r:id="rId16"/>
    <p:sldId id="267" r:id="rId17"/>
    <p:sldId id="268" r:id="rId18"/>
    <p:sldId id="270" r:id="rId19"/>
    <p:sldId id="263" r:id="rId20"/>
    <p:sldId id="269" r:id="rId21"/>
    <p:sldId id="298" r:id="rId22"/>
    <p:sldId id="299" r:id="rId23"/>
    <p:sldId id="265"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120" autoAdjust="0"/>
    <p:restoredTop sz="94660"/>
  </p:normalViewPr>
  <p:slideViewPr>
    <p:cSldViewPr snapToGrid="0">
      <p:cViewPr varScale="1">
        <p:scale>
          <a:sx n="82" d="100"/>
          <a:sy n="82" d="100"/>
        </p:scale>
        <p:origin x="485"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125960-D684-4956-AEE6-849BBD7FFC3B}" type="datetimeFigureOut">
              <a:rPr lang="en-US" smtClean="0"/>
              <a:t>1/12/2024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DBD7CE1-0464-4F9F-94A5-4B0EC8398AD9}" type="slidenum">
              <a:rPr lang="en-US" smtClean="0"/>
              <a:t>‹#›</a:t>
            </a:fld>
            <a:endParaRPr lang="en-US"/>
          </a:p>
        </p:txBody>
      </p:sp>
    </p:spTree>
    <p:extLst>
      <p:ext uri="{BB962C8B-B14F-4D97-AF65-F5344CB8AC3E}">
        <p14:creationId xmlns:p14="http://schemas.microsoft.com/office/powerpoint/2010/main" val="20394573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Thank you, Bobbi </a:t>
            </a:r>
          </a:p>
          <a:p>
            <a:r>
              <a:rPr lang="en-US" dirty="0"/>
              <a:t>And thank you to all of you joining this webinar today to learn about key DEI concepts and tips and tools to incorporate them into your role as nursing home administrators.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CF12D7A-C554-4EF6-BFAF-D49C2DEEC44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449258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AEDDB5-41DD-83C5-753A-E0411D82ADE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2D88BBE-A804-D7A0-DC16-23255C58387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DEDEF79-A3AF-E480-C4FD-B08A0B8BC24A}"/>
              </a:ext>
            </a:extLst>
          </p:cNvPr>
          <p:cNvSpPr>
            <a:spLocks noGrp="1"/>
          </p:cNvSpPr>
          <p:nvPr>
            <p:ph type="dt" sz="half" idx="10"/>
          </p:nvPr>
        </p:nvSpPr>
        <p:spPr/>
        <p:txBody>
          <a:bodyPr/>
          <a:lstStyle/>
          <a:p>
            <a:fld id="{2A0E10E2-20B0-4B7E-9732-2AB25919697C}" type="datetimeFigureOut">
              <a:rPr lang="en-US" smtClean="0"/>
              <a:t>1/12/2024</a:t>
            </a:fld>
            <a:endParaRPr lang="en-US"/>
          </a:p>
        </p:txBody>
      </p:sp>
      <p:sp>
        <p:nvSpPr>
          <p:cNvPr id="5" name="Footer Placeholder 4">
            <a:extLst>
              <a:ext uri="{FF2B5EF4-FFF2-40B4-BE49-F238E27FC236}">
                <a16:creationId xmlns:a16="http://schemas.microsoft.com/office/drawing/2014/main" id="{046E6C8A-5C40-2509-5C87-17AB65D2DE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ABEB45-F3BA-EAC8-A523-9797FB41CB2C}"/>
              </a:ext>
            </a:extLst>
          </p:cNvPr>
          <p:cNvSpPr>
            <a:spLocks noGrp="1"/>
          </p:cNvSpPr>
          <p:nvPr>
            <p:ph type="sldNum" sz="quarter" idx="12"/>
          </p:nvPr>
        </p:nvSpPr>
        <p:spPr/>
        <p:txBody>
          <a:bodyPr/>
          <a:lstStyle/>
          <a:p>
            <a:fld id="{D8E32EF5-B37C-4CB6-BD55-1941DC0F938B}" type="slidenum">
              <a:rPr lang="en-US" smtClean="0"/>
              <a:t>‹#›</a:t>
            </a:fld>
            <a:endParaRPr lang="en-US"/>
          </a:p>
        </p:txBody>
      </p:sp>
    </p:spTree>
    <p:extLst>
      <p:ext uri="{BB962C8B-B14F-4D97-AF65-F5344CB8AC3E}">
        <p14:creationId xmlns:p14="http://schemas.microsoft.com/office/powerpoint/2010/main" val="36055906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06AA99-A117-D531-7091-03F52DE6478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0EABE93-A5D1-AA15-5C99-326BF75A65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260D96-C469-9648-70EF-995582DA37D3}"/>
              </a:ext>
            </a:extLst>
          </p:cNvPr>
          <p:cNvSpPr>
            <a:spLocks noGrp="1"/>
          </p:cNvSpPr>
          <p:nvPr>
            <p:ph type="dt" sz="half" idx="10"/>
          </p:nvPr>
        </p:nvSpPr>
        <p:spPr/>
        <p:txBody>
          <a:bodyPr/>
          <a:lstStyle/>
          <a:p>
            <a:fld id="{2A0E10E2-20B0-4B7E-9732-2AB25919697C}" type="datetimeFigureOut">
              <a:rPr lang="en-US" smtClean="0"/>
              <a:t>1/12/2024</a:t>
            </a:fld>
            <a:endParaRPr lang="en-US"/>
          </a:p>
        </p:txBody>
      </p:sp>
      <p:sp>
        <p:nvSpPr>
          <p:cNvPr id="5" name="Footer Placeholder 4">
            <a:extLst>
              <a:ext uri="{FF2B5EF4-FFF2-40B4-BE49-F238E27FC236}">
                <a16:creationId xmlns:a16="http://schemas.microsoft.com/office/drawing/2014/main" id="{BE7B0EDB-FC53-91CC-161D-176ED3D3C43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1F2EC7B-F63D-67E7-062F-F58E69C8E5CA}"/>
              </a:ext>
            </a:extLst>
          </p:cNvPr>
          <p:cNvSpPr>
            <a:spLocks noGrp="1"/>
          </p:cNvSpPr>
          <p:nvPr>
            <p:ph type="sldNum" sz="quarter" idx="12"/>
          </p:nvPr>
        </p:nvSpPr>
        <p:spPr/>
        <p:txBody>
          <a:bodyPr/>
          <a:lstStyle/>
          <a:p>
            <a:fld id="{D8E32EF5-B37C-4CB6-BD55-1941DC0F938B}" type="slidenum">
              <a:rPr lang="en-US" smtClean="0"/>
              <a:t>‹#›</a:t>
            </a:fld>
            <a:endParaRPr lang="en-US"/>
          </a:p>
        </p:txBody>
      </p:sp>
    </p:spTree>
    <p:extLst>
      <p:ext uri="{BB962C8B-B14F-4D97-AF65-F5344CB8AC3E}">
        <p14:creationId xmlns:p14="http://schemas.microsoft.com/office/powerpoint/2010/main" val="15648197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47ECF03-5B29-9E72-7FB8-0A7187D514A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B6D9FEE-C8B5-65D5-6469-F75AF5D0616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69692E3-B643-96D2-A044-B26F7F4D69C3}"/>
              </a:ext>
            </a:extLst>
          </p:cNvPr>
          <p:cNvSpPr>
            <a:spLocks noGrp="1"/>
          </p:cNvSpPr>
          <p:nvPr>
            <p:ph type="dt" sz="half" idx="10"/>
          </p:nvPr>
        </p:nvSpPr>
        <p:spPr/>
        <p:txBody>
          <a:bodyPr/>
          <a:lstStyle/>
          <a:p>
            <a:fld id="{2A0E10E2-20B0-4B7E-9732-2AB25919697C}" type="datetimeFigureOut">
              <a:rPr lang="en-US" smtClean="0"/>
              <a:t>1/12/2024</a:t>
            </a:fld>
            <a:endParaRPr lang="en-US"/>
          </a:p>
        </p:txBody>
      </p:sp>
      <p:sp>
        <p:nvSpPr>
          <p:cNvPr id="5" name="Footer Placeholder 4">
            <a:extLst>
              <a:ext uri="{FF2B5EF4-FFF2-40B4-BE49-F238E27FC236}">
                <a16:creationId xmlns:a16="http://schemas.microsoft.com/office/drawing/2014/main" id="{FA21F3E4-C8BC-726D-5F96-B6E42804E7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DF374CB-172A-7D05-0E9E-AC88AE2C747C}"/>
              </a:ext>
            </a:extLst>
          </p:cNvPr>
          <p:cNvSpPr>
            <a:spLocks noGrp="1"/>
          </p:cNvSpPr>
          <p:nvPr>
            <p:ph type="sldNum" sz="quarter" idx="12"/>
          </p:nvPr>
        </p:nvSpPr>
        <p:spPr/>
        <p:txBody>
          <a:bodyPr/>
          <a:lstStyle/>
          <a:p>
            <a:fld id="{D8E32EF5-B37C-4CB6-BD55-1941DC0F938B}" type="slidenum">
              <a:rPr lang="en-US" smtClean="0"/>
              <a:t>‹#›</a:t>
            </a:fld>
            <a:endParaRPr lang="en-US"/>
          </a:p>
        </p:txBody>
      </p:sp>
    </p:spTree>
    <p:extLst>
      <p:ext uri="{BB962C8B-B14F-4D97-AF65-F5344CB8AC3E}">
        <p14:creationId xmlns:p14="http://schemas.microsoft.com/office/powerpoint/2010/main" val="42389825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resentation Intro Slide AG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095D5F13-E17F-7F4B-B90E-02AA9844EE68}"/>
              </a:ext>
            </a:extLst>
          </p:cNvPr>
          <p:cNvSpPr/>
          <p:nvPr userDrawn="1"/>
        </p:nvSpPr>
        <p:spPr>
          <a:xfrm>
            <a:off x="0" y="5040360"/>
            <a:ext cx="12192000" cy="18176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14" name="Straight Connector 13">
            <a:extLst>
              <a:ext uri="{FF2B5EF4-FFF2-40B4-BE49-F238E27FC236}">
                <a16:creationId xmlns:a16="http://schemas.microsoft.com/office/drawing/2014/main" id="{F201B720-2471-8549-925A-3799CDB9719D}"/>
              </a:ext>
            </a:extLst>
          </p:cNvPr>
          <p:cNvCxnSpPr>
            <a:cxnSpLocks/>
          </p:cNvCxnSpPr>
          <p:nvPr userDrawn="1"/>
        </p:nvCxnSpPr>
        <p:spPr>
          <a:xfrm>
            <a:off x="2338648" y="1864885"/>
            <a:ext cx="7514705"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
        <p:nvSpPr>
          <p:cNvPr id="5" name="Text Placeholder 4">
            <a:extLst>
              <a:ext uri="{FF2B5EF4-FFF2-40B4-BE49-F238E27FC236}">
                <a16:creationId xmlns:a16="http://schemas.microsoft.com/office/drawing/2014/main" id="{9C8D9A76-764D-4243-BE8A-AFC03BBA7113}"/>
              </a:ext>
            </a:extLst>
          </p:cNvPr>
          <p:cNvSpPr>
            <a:spLocks noGrp="1"/>
          </p:cNvSpPr>
          <p:nvPr>
            <p:ph type="body" sz="quarter" idx="10" hasCustomPrompt="1"/>
          </p:nvPr>
        </p:nvSpPr>
        <p:spPr>
          <a:xfrm>
            <a:off x="2338649" y="2139210"/>
            <a:ext cx="7514704" cy="2500702"/>
          </a:xfrm>
          <a:prstGeom prst="rect">
            <a:avLst/>
          </a:prstGeom>
        </p:spPr>
        <p:txBody>
          <a:bodyPr/>
          <a:lstStyle>
            <a:lvl1pPr marL="0" indent="0" algn="ctr">
              <a:buNone/>
              <a:defRPr>
                <a:latin typeface="Source Sans Pro" panose="020B0503030403020204" pitchFamily="34" charset="0"/>
              </a:defRPr>
            </a:lvl1pPr>
            <a:lvl2pPr marL="548640" indent="0">
              <a:buNone/>
              <a:defRPr/>
            </a:lvl2pPr>
          </a:lstStyle>
          <a:p>
            <a:pPr lvl="0"/>
            <a:r>
              <a:rPr lang="en-US" dirty="0"/>
              <a:t>Vestibulum ante ipsum </a:t>
            </a:r>
            <a:r>
              <a:rPr lang="en-US" dirty="0" err="1"/>
              <a:t>primis</a:t>
            </a:r>
            <a:r>
              <a:rPr lang="en-US" dirty="0"/>
              <a:t> in </a:t>
            </a:r>
            <a:r>
              <a:rPr lang="en-US" dirty="0" err="1"/>
              <a:t>faucibus</a:t>
            </a:r>
            <a:r>
              <a:rPr lang="en-US" dirty="0"/>
              <a:t> </a:t>
            </a:r>
            <a:r>
              <a:rPr lang="en-US" dirty="0" err="1"/>
              <a:t>orci</a:t>
            </a:r>
            <a:r>
              <a:rPr lang="en-US" dirty="0"/>
              <a:t> </a:t>
            </a:r>
            <a:r>
              <a:rPr lang="en-US" dirty="0" err="1"/>
              <a:t>luctus</a:t>
            </a:r>
            <a:r>
              <a:rPr lang="en-US" dirty="0"/>
              <a:t> et </a:t>
            </a:r>
            <a:r>
              <a:rPr lang="en-US" dirty="0" err="1"/>
              <a:t>ultrices</a:t>
            </a:r>
            <a:r>
              <a:rPr lang="en-US" dirty="0"/>
              <a:t> </a:t>
            </a:r>
            <a:r>
              <a:rPr lang="en-US" dirty="0" err="1"/>
              <a:t>posuere</a:t>
            </a:r>
            <a:r>
              <a:rPr lang="en-US" dirty="0"/>
              <a:t> </a:t>
            </a:r>
            <a:r>
              <a:rPr lang="en-US" dirty="0" err="1"/>
              <a:t>cubilia</a:t>
            </a:r>
            <a:r>
              <a:rPr lang="en-US" dirty="0"/>
              <a:t> Curae; </a:t>
            </a:r>
            <a:r>
              <a:rPr lang="en-US" dirty="0" err="1"/>
              <a:t>Fusce</a:t>
            </a:r>
            <a:r>
              <a:rPr lang="en-US" dirty="0"/>
              <a:t> id </a:t>
            </a:r>
            <a:r>
              <a:rPr lang="en-US" dirty="0" err="1"/>
              <a:t>purus</a:t>
            </a:r>
            <a:r>
              <a:rPr lang="en-US" dirty="0"/>
              <a:t>. </a:t>
            </a:r>
            <a:r>
              <a:rPr lang="en-US" dirty="0" err="1"/>
              <a:t>Phasellus</a:t>
            </a:r>
            <a:r>
              <a:rPr lang="en-US" dirty="0"/>
              <a:t> </a:t>
            </a:r>
            <a:r>
              <a:rPr lang="en-US" dirty="0" err="1"/>
              <a:t>blandit</a:t>
            </a:r>
            <a:r>
              <a:rPr lang="en-US" dirty="0"/>
              <a:t> </a:t>
            </a:r>
            <a:r>
              <a:rPr lang="en-US" dirty="0" err="1"/>
              <a:t>leo</a:t>
            </a:r>
            <a:r>
              <a:rPr lang="en-US" dirty="0"/>
              <a:t> </a:t>
            </a:r>
            <a:r>
              <a:rPr lang="en-US" dirty="0" err="1"/>
              <a:t>ut</a:t>
            </a:r>
            <a:r>
              <a:rPr lang="en-US" dirty="0"/>
              <a:t> </a:t>
            </a:r>
            <a:r>
              <a:rPr lang="en-US" dirty="0" err="1"/>
              <a:t>odio</a:t>
            </a:r>
            <a:r>
              <a:rPr lang="en-US" dirty="0"/>
              <a:t>.</a:t>
            </a:r>
          </a:p>
        </p:txBody>
      </p:sp>
      <p:pic>
        <p:nvPicPr>
          <p:cNvPr id="2" name="Picture 1" descr="Text&#10;&#10;Description automatically generated">
            <a:extLst>
              <a:ext uri="{FF2B5EF4-FFF2-40B4-BE49-F238E27FC236}">
                <a16:creationId xmlns:a16="http://schemas.microsoft.com/office/drawing/2014/main" id="{A1A6BCE8-0E4E-5ED8-9933-E92773D91D54}"/>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608945" y="5540716"/>
            <a:ext cx="2974109" cy="816928"/>
          </a:xfrm>
          <a:prstGeom prst="rect">
            <a:avLst/>
          </a:prstGeom>
        </p:spPr>
      </p:pic>
      <p:sp>
        <p:nvSpPr>
          <p:cNvPr id="10" name="Title 22">
            <a:extLst>
              <a:ext uri="{FF2B5EF4-FFF2-40B4-BE49-F238E27FC236}">
                <a16:creationId xmlns:a16="http://schemas.microsoft.com/office/drawing/2014/main" id="{EBBE9496-4777-A54D-BEA1-43B29EA083EB}"/>
              </a:ext>
            </a:extLst>
          </p:cNvPr>
          <p:cNvSpPr>
            <a:spLocks noGrp="1"/>
          </p:cNvSpPr>
          <p:nvPr>
            <p:ph type="title" hasCustomPrompt="1"/>
          </p:nvPr>
        </p:nvSpPr>
        <p:spPr>
          <a:xfrm>
            <a:off x="838199" y="767865"/>
            <a:ext cx="10515600" cy="970897"/>
          </a:xfrm>
        </p:spPr>
        <p:txBody>
          <a:bodyPr>
            <a:noAutofit/>
          </a:bodyPr>
          <a:lstStyle>
            <a:lvl1pPr algn="ctr">
              <a:defRPr sz="6600">
                <a:latin typeface="Source Sans Pro SemiBold" panose="020B0603030403020204" pitchFamily="34" charset="0"/>
              </a:defRPr>
            </a:lvl1pPr>
          </a:lstStyle>
          <a:p>
            <a:r>
              <a:rPr lang="en-US" dirty="0"/>
              <a:t>presentation title</a:t>
            </a:r>
          </a:p>
        </p:txBody>
      </p:sp>
    </p:spTree>
    <p:extLst>
      <p:ext uri="{BB962C8B-B14F-4D97-AF65-F5344CB8AC3E}">
        <p14:creationId xmlns:p14="http://schemas.microsoft.com/office/powerpoint/2010/main" val="34283789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resenter Titl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2" name="Text Placeholder 21">
            <a:extLst>
              <a:ext uri="{FF2B5EF4-FFF2-40B4-BE49-F238E27FC236}">
                <a16:creationId xmlns:a16="http://schemas.microsoft.com/office/drawing/2014/main" id="{54C5D952-7020-4B33-84F7-CBC1B869BB00}"/>
              </a:ext>
            </a:extLst>
          </p:cNvPr>
          <p:cNvSpPr>
            <a:spLocks noGrp="1"/>
          </p:cNvSpPr>
          <p:nvPr>
            <p:ph type="body" sz="quarter" idx="15" hasCustomPrompt="1"/>
          </p:nvPr>
        </p:nvSpPr>
        <p:spPr>
          <a:xfrm>
            <a:off x="386810" y="1114428"/>
            <a:ext cx="5219169" cy="830263"/>
          </a:xfrm>
          <a:prstGeom prst="rect">
            <a:avLst/>
          </a:prstGeom>
        </p:spPr>
        <p:txBody>
          <a:bodyPr>
            <a:normAutofit/>
          </a:bodyPr>
          <a:lstStyle>
            <a:lvl1pPr marL="0" indent="0">
              <a:buNone/>
              <a:defRPr sz="2400">
                <a:solidFill>
                  <a:schemeClr val="tx1"/>
                </a:solidFill>
                <a:latin typeface="Source Sans Pro" panose="020B0503030403020204" pitchFamily="34" charset="0"/>
              </a:defRPr>
            </a:lvl1pPr>
          </a:lstStyle>
          <a:p>
            <a:pPr lvl="0"/>
            <a:r>
              <a:rPr lang="en-US" dirty="0"/>
              <a:t>Click to edit subtitle</a:t>
            </a:r>
          </a:p>
        </p:txBody>
      </p:sp>
      <p:sp>
        <p:nvSpPr>
          <p:cNvPr id="28" name="Text Placeholder 27">
            <a:extLst>
              <a:ext uri="{FF2B5EF4-FFF2-40B4-BE49-F238E27FC236}">
                <a16:creationId xmlns:a16="http://schemas.microsoft.com/office/drawing/2014/main" id="{D3068A40-1D69-47F3-AA7E-9CA2BC3F3834}"/>
              </a:ext>
            </a:extLst>
          </p:cNvPr>
          <p:cNvSpPr>
            <a:spLocks noGrp="1"/>
          </p:cNvSpPr>
          <p:nvPr>
            <p:ph type="body" sz="quarter" idx="16" hasCustomPrompt="1"/>
          </p:nvPr>
        </p:nvSpPr>
        <p:spPr>
          <a:xfrm>
            <a:off x="381001" y="4511176"/>
            <a:ext cx="5235550" cy="1336426"/>
          </a:xfrm>
          <a:prstGeom prst="rect">
            <a:avLst/>
          </a:prstGeom>
        </p:spPr>
        <p:txBody>
          <a:bodyPr>
            <a:normAutofit/>
          </a:bodyPr>
          <a:lstStyle>
            <a:lvl1pPr marL="0" indent="0">
              <a:buNone/>
              <a:defRPr sz="2000" b="0">
                <a:latin typeface="Source Sans Pro" panose="020B0503030403020204" pitchFamily="34" charset="0"/>
              </a:defRPr>
            </a:lvl1pPr>
          </a:lstStyle>
          <a:p>
            <a:pPr lvl="0"/>
            <a:r>
              <a:rPr lang="en-US" dirty="0"/>
              <a:t>Click to add additional info</a:t>
            </a:r>
          </a:p>
        </p:txBody>
      </p:sp>
      <p:sp>
        <p:nvSpPr>
          <p:cNvPr id="11" name="Text Placeholder 21">
            <a:extLst>
              <a:ext uri="{FF2B5EF4-FFF2-40B4-BE49-F238E27FC236}">
                <a16:creationId xmlns:a16="http://schemas.microsoft.com/office/drawing/2014/main" id="{842910E7-43EF-44FD-A4C0-9AECABD8CC5F}"/>
              </a:ext>
            </a:extLst>
          </p:cNvPr>
          <p:cNvSpPr>
            <a:spLocks noGrp="1"/>
          </p:cNvSpPr>
          <p:nvPr>
            <p:ph type="body" sz="quarter" idx="17" hasCustomPrompt="1"/>
          </p:nvPr>
        </p:nvSpPr>
        <p:spPr>
          <a:xfrm>
            <a:off x="381001" y="3507165"/>
            <a:ext cx="5240310" cy="624860"/>
          </a:xfrm>
          <a:prstGeom prst="rect">
            <a:avLst/>
          </a:prstGeom>
        </p:spPr>
        <p:txBody>
          <a:bodyPr>
            <a:normAutofit/>
          </a:bodyPr>
          <a:lstStyle>
            <a:lvl1pPr marL="0" indent="0">
              <a:buNone/>
              <a:defRPr sz="2000">
                <a:solidFill>
                  <a:schemeClr val="bg1">
                    <a:lumMod val="65000"/>
                  </a:schemeClr>
                </a:solidFill>
                <a:latin typeface="Source Sans Pro" panose="020B0503030403020204" pitchFamily="34" charset="0"/>
                <a:ea typeface="Source Serif Pro" panose="02040603050405020204" pitchFamily="18" charset="0"/>
              </a:defRPr>
            </a:lvl1pPr>
          </a:lstStyle>
          <a:p>
            <a:pPr lvl="0"/>
            <a:r>
              <a:rPr lang="en-US" dirty="0"/>
              <a:t>Title of presenter</a:t>
            </a:r>
          </a:p>
        </p:txBody>
      </p:sp>
      <p:sp>
        <p:nvSpPr>
          <p:cNvPr id="19" name="Text Placeholder 19">
            <a:extLst>
              <a:ext uri="{FF2B5EF4-FFF2-40B4-BE49-F238E27FC236}">
                <a16:creationId xmlns:a16="http://schemas.microsoft.com/office/drawing/2014/main" id="{E1D283C1-F316-43F0-BDE2-800E11D4BF38}"/>
              </a:ext>
            </a:extLst>
          </p:cNvPr>
          <p:cNvSpPr>
            <a:spLocks noGrp="1"/>
          </p:cNvSpPr>
          <p:nvPr>
            <p:ph type="body" sz="quarter" idx="14" hasCustomPrompt="1"/>
          </p:nvPr>
        </p:nvSpPr>
        <p:spPr>
          <a:xfrm>
            <a:off x="376240" y="2556086"/>
            <a:ext cx="5240310" cy="479092"/>
          </a:xfrm>
          <a:prstGeom prst="rect">
            <a:avLst/>
          </a:prstGeom>
        </p:spPr>
        <p:txBody>
          <a:bodyPr>
            <a:noAutofit/>
          </a:bodyPr>
          <a:lstStyle>
            <a:lvl1pPr marL="0" indent="0">
              <a:spcBef>
                <a:spcPts val="0"/>
              </a:spcBef>
              <a:buFontTx/>
              <a:buNone/>
              <a:defRPr sz="2800" b="1" cap="all" baseline="0">
                <a:solidFill>
                  <a:srgbClr val="002060"/>
                </a:solidFill>
                <a:latin typeface="Source Sans Pro SemiBold" panose="020B0603030403020204" pitchFamily="34" charset="0"/>
              </a:defRPr>
            </a:lvl1pPr>
          </a:lstStyle>
          <a:p>
            <a:pPr lvl="0"/>
            <a:r>
              <a:rPr lang="en-US" dirty="0"/>
              <a:t>First Name</a:t>
            </a:r>
          </a:p>
        </p:txBody>
      </p:sp>
      <p:sp>
        <p:nvSpPr>
          <p:cNvPr id="21" name="Text Placeholder 19">
            <a:extLst>
              <a:ext uri="{FF2B5EF4-FFF2-40B4-BE49-F238E27FC236}">
                <a16:creationId xmlns:a16="http://schemas.microsoft.com/office/drawing/2014/main" id="{C1223FDD-7488-4253-8BC8-8FEC76158AD1}"/>
              </a:ext>
            </a:extLst>
          </p:cNvPr>
          <p:cNvSpPr>
            <a:spLocks noGrp="1"/>
          </p:cNvSpPr>
          <p:nvPr>
            <p:ph type="body" sz="quarter" idx="20" hasCustomPrompt="1"/>
          </p:nvPr>
        </p:nvSpPr>
        <p:spPr>
          <a:xfrm>
            <a:off x="376240" y="3027689"/>
            <a:ext cx="5240310" cy="479092"/>
          </a:xfrm>
          <a:prstGeom prst="rect">
            <a:avLst/>
          </a:prstGeom>
        </p:spPr>
        <p:txBody>
          <a:bodyPr>
            <a:noAutofit/>
          </a:bodyPr>
          <a:lstStyle>
            <a:lvl1pPr marL="0" indent="0">
              <a:spcBef>
                <a:spcPts val="0"/>
              </a:spcBef>
              <a:buFontTx/>
              <a:buNone/>
              <a:defRPr sz="2800" b="1" cap="all" baseline="0">
                <a:solidFill>
                  <a:srgbClr val="002060"/>
                </a:solidFill>
                <a:latin typeface="Source Sans Pro SemiBold" panose="020B0603030403020204" pitchFamily="34" charset="0"/>
              </a:defRPr>
            </a:lvl1pPr>
          </a:lstStyle>
          <a:p>
            <a:pPr lvl="0"/>
            <a:r>
              <a:rPr lang="en-US" dirty="0"/>
              <a:t>Last Name</a:t>
            </a:r>
          </a:p>
        </p:txBody>
      </p:sp>
      <p:sp>
        <p:nvSpPr>
          <p:cNvPr id="5" name="Picture Placeholder 4">
            <a:extLst>
              <a:ext uri="{FF2B5EF4-FFF2-40B4-BE49-F238E27FC236}">
                <a16:creationId xmlns:a16="http://schemas.microsoft.com/office/drawing/2014/main" id="{FA81CFAB-6E89-DB44-BE09-32E905D91A5B}"/>
              </a:ext>
            </a:extLst>
          </p:cNvPr>
          <p:cNvSpPr>
            <a:spLocks noGrp="1"/>
          </p:cNvSpPr>
          <p:nvPr>
            <p:ph type="pic" sz="quarter" idx="21"/>
          </p:nvPr>
        </p:nvSpPr>
        <p:spPr>
          <a:xfrm>
            <a:off x="5825484" y="1114428"/>
            <a:ext cx="5985516" cy="4701756"/>
          </a:xfrm>
          <a:prstGeom prst="rect">
            <a:avLst/>
          </a:prstGeom>
        </p:spPr>
        <p:txBody>
          <a:bodyPr>
            <a:normAutofit/>
          </a:bodyPr>
          <a:lstStyle>
            <a:lvl1pPr>
              <a:defRPr sz="2000">
                <a:solidFill>
                  <a:schemeClr val="bg1">
                    <a:lumMod val="65000"/>
                  </a:schemeClr>
                </a:solidFill>
                <a:latin typeface="Source Sans Pro" panose="020B0503030403020204" pitchFamily="34" charset="0"/>
              </a:defRPr>
            </a:lvl1pPr>
          </a:lstStyle>
          <a:p>
            <a:r>
              <a:rPr lang="en-US" dirty="0"/>
              <a:t>Click icon to add picture</a:t>
            </a:r>
          </a:p>
        </p:txBody>
      </p:sp>
      <p:sp>
        <p:nvSpPr>
          <p:cNvPr id="23" name="Title 22">
            <a:extLst>
              <a:ext uri="{FF2B5EF4-FFF2-40B4-BE49-F238E27FC236}">
                <a16:creationId xmlns:a16="http://schemas.microsoft.com/office/drawing/2014/main" id="{D518BF1B-32A6-9D47-93A2-A5E48DB86C49}"/>
              </a:ext>
            </a:extLst>
          </p:cNvPr>
          <p:cNvSpPr>
            <a:spLocks noGrp="1"/>
          </p:cNvSpPr>
          <p:nvPr>
            <p:ph type="title" hasCustomPrompt="1"/>
          </p:nvPr>
        </p:nvSpPr>
        <p:spPr>
          <a:xfrm>
            <a:off x="386810" y="503033"/>
            <a:ext cx="10515600" cy="569913"/>
          </a:xfrm>
        </p:spPr>
        <p:txBody>
          <a:bodyPr/>
          <a:lstStyle>
            <a:lvl1pPr>
              <a:defRPr>
                <a:latin typeface="Source Sans Pro SemiBold" panose="020B0603030403020204" pitchFamily="34" charset="0"/>
              </a:defRPr>
            </a:lvl1pPr>
          </a:lstStyle>
          <a:p>
            <a:r>
              <a:rPr lang="en-US" dirty="0"/>
              <a:t>Click to edit presentation title</a:t>
            </a:r>
          </a:p>
        </p:txBody>
      </p:sp>
      <p:sp>
        <p:nvSpPr>
          <p:cNvPr id="24" name="Footer Placeholder 23">
            <a:extLst>
              <a:ext uri="{FF2B5EF4-FFF2-40B4-BE49-F238E27FC236}">
                <a16:creationId xmlns:a16="http://schemas.microsoft.com/office/drawing/2014/main" id="{0EBDA6E4-77F4-A64D-89B8-E757AE4EAEAD}"/>
              </a:ext>
            </a:extLst>
          </p:cNvPr>
          <p:cNvSpPr>
            <a:spLocks noGrp="1"/>
          </p:cNvSpPr>
          <p:nvPr>
            <p:ph type="ftr" sz="quarter" idx="22"/>
          </p:nvPr>
        </p:nvSpPr>
        <p:spPr>
          <a:xfrm>
            <a:off x="205902" y="6356350"/>
            <a:ext cx="7935098" cy="365125"/>
          </a:xfrm>
          <a:prstGeom prst="rect">
            <a:avLst/>
          </a:prstGeom>
        </p:spPr>
        <p:txBody>
          <a:bodyPr/>
          <a:lstStyle>
            <a:lvl1pPr>
              <a:defRPr/>
            </a:lvl1pPr>
          </a:lstStyle>
          <a:p>
            <a:r>
              <a:rPr lang="en-US"/>
              <a:t>      </a:t>
            </a:r>
          </a:p>
        </p:txBody>
      </p:sp>
      <p:sp>
        <p:nvSpPr>
          <p:cNvPr id="25" name="Slide Number Placeholder 24">
            <a:extLst>
              <a:ext uri="{FF2B5EF4-FFF2-40B4-BE49-F238E27FC236}">
                <a16:creationId xmlns:a16="http://schemas.microsoft.com/office/drawing/2014/main" id="{0D96C5DD-3C5E-0B4F-829A-6F347372DF45}"/>
              </a:ext>
            </a:extLst>
          </p:cNvPr>
          <p:cNvSpPr>
            <a:spLocks noGrp="1"/>
          </p:cNvSpPr>
          <p:nvPr>
            <p:ph type="sldNum" sz="quarter" idx="23"/>
          </p:nvPr>
        </p:nvSpPr>
        <p:spPr/>
        <p:txBody>
          <a:bodyPr/>
          <a:lstStyle/>
          <a:p>
            <a:r>
              <a:rPr lang="en-US" dirty="0"/>
              <a:t>Aging.Ohio.gov</a:t>
            </a:r>
          </a:p>
        </p:txBody>
      </p:sp>
    </p:spTree>
    <p:extLst>
      <p:ext uri="{BB962C8B-B14F-4D97-AF65-F5344CB8AC3E}">
        <p14:creationId xmlns:p14="http://schemas.microsoft.com/office/powerpoint/2010/main" val="11026619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18" name="Slide Number Placeholder 17">
            <a:extLst>
              <a:ext uri="{FF2B5EF4-FFF2-40B4-BE49-F238E27FC236}">
                <a16:creationId xmlns:a16="http://schemas.microsoft.com/office/drawing/2014/main" id="{7DF61195-A0F3-2E4F-BC0B-8D1AD1E2E510}"/>
              </a:ext>
            </a:extLst>
          </p:cNvPr>
          <p:cNvSpPr>
            <a:spLocks noGrp="1"/>
          </p:cNvSpPr>
          <p:nvPr>
            <p:ph type="sldNum" sz="quarter" idx="11"/>
          </p:nvPr>
        </p:nvSpPr>
        <p:spPr/>
        <p:txBody>
          <a:bodyPr/>
          <a:lstStyle/>
          <a:p>
            <a:r>
              <a:rPr lang="en-US" dirty="0"/>
              <a:t>Aging.Ohio.gov</a:t>
            </a:r>
          </a:p>
        </p:txBody>
      </p:sp>
    </p:spTree>
    <p:extLst>
      <p:ext uri="{BB962C8B-B14F-4D97-AF65-F5344CB8AC3E}">
        <p14:creationId xmlns:p14="http://schemas.microsoft.com/office/powerpoint/2010/main" val="10814987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Title +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298D6F-B8D2-8645-91DD-AFAD33847913}"/>
              </a:ext>
            </a:extLst>
          </p:cNvPr>
          <p:cNvSpPr>
            <a:spLocks noGrp="1"/>
          </p:cNvSpPr>
          <p:nvPr>
            <p:ph type="title" hasCustomPrompt="1"/>
          </p:nvPr>
        </p:nvSpPr>
        <p:spPr>
          <a:xfrm>
            <a:off x="380999" y="1104258"/>
            <a:ext cx="11086475" cy="889427"/>
          </a:xfrm>
          <a:prstGeom prst="rect">
            <a:avLst/>
          </a:prstGeom>
        </p:spPr>
        <p:txBody>
          <a:bodyPr anchor="t"/>
          <a:lstStyle>
            <a:lvl1pPr algn="l">
              <a:lnSpc>
                <a:spcPts val="6200"/>
              </a:lnSpc>
              <a:defRPr sz="6000">
                <a:latin typeface="Source Sans Pro SemiBold" panose="020B0603030403020204" pitchFamily="34" charset="0"/>
              </a:defRPr>
            </a:lvl1pPr>
          </a:lstStyle>
          <a:p>
            <a:r>
              <a:rPr lang="en-US" dirty="0"/>
              <a:t>CLICK TO EDIT TITLE</a:t>
            </a:r>
          </a:p>
        </p:txBody>
      </p:sp>
      <p:sp>
        <p:nvSpPr>
          <p:cNvPr id="3" name="Text Placeholder 2">
            <a:extLst>
              <a:ext uri="{FF2B5EF4-FFF2-40B4-BE49-F238E27FC236}">
                <a16:creationId xmlns:a16="http://schemas.microsoft.com/office/drawing/2014/main" id="{017482B6-B14E-2840-9894-155B86AF1438}"/>
              </a:ext>
            </a:extLst>
          </p:cNvPr>
          <p:cNvSpPr>
            <a:spLocks noGrp="1"/>
          </p:cNvSpPr>
          <p:nvPr>
            <p:ph type="body" idx="1" hasCustomPrompt="1"/>
          </p:nvPr>
        </p:nvSpPr>
        <p:spPr>
          <a:xfrm>
            <a:off x="381000" y="2230132"/>
            <a:ext cx="9107774" cy="3523609"/>
          </a:xfrm>
          <a:prstGeom prst="rect">
            <a:avLst/>
          </a:prstGeom>
        </p:spPr>
        <p:txBody>
          <a:bodyPr/>
          <a:lstStyle>
            <a:lvl1pPr marL="0" indent="0">
              <a:buNone/>
              <a:defRPr sz="2400">
                <a:solidFill>
                  <a:schemeClr val="tx1"/>
                </a:solidFill>
                <a:latin typeface="Source Sans Pro" panose="020B0503030403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text</a:t>
            </a:r>
          </a:p>
        </p:txBody>
      </p:sp>
      <p:sp>
        <p:nvSpPr>
          <p:cNvPr id="19" name="Slide Number Placeholder 18">
            <a:extLst>
              <a:ext uri="{FF2B5EF4-FFF2-40B4-BE49-F238E27FC236}">
                <a16:creationId xmlns:a16="http://schemas.microsoft.com/office/drawing/2014/main" id="{EB10EEF6-A19D-EF4F-8170-16C700AD679D}"/>
              </a:ext>
            </a:extLst>
          </p:cNvPr>
          <p:cNvSpPr>
            <a:spLocks noGrp="1"/>
          </p:cNvSpPr>
          <p:nvPr>
            <p:ph type="sldNum" sz="quarter" idx="11"/>
          </p:nvPr>
        </p:nvSpPr>
        <p:spPr/>
        <p:txBody>
          <a:bodyPr/>
          <a:lstStyle/>
          <a:p>
            <a:r>
              <a:rPr lang="en-US" dirty="0"/>
              <a:t>Aging.Ohio.gov</a:t>
            </a:r>
          </a:p>
        </p:txBody>
      </p:sp>
      <p:cxnSp>
        <p:nvCxnSpPr>
          <p:cNvPr id="6" name="Straight Connector 5">
            <a:extLst>
              <a:ext uri="{FF2B5EF4-FFF2-40B4-BE49-F238E27FC236}">
                <a16:creationId xmlns:a16="http://schemas.microsoft.com/office/drawing/2014/main" id="{87C5245B-7C5E-1B46-B288-83FE7ADFC2F0}"/>
              </a:ext>
            </a:extLst>
          </p:cNvPr>
          <p:cNvCxnSpPr>
            <a:cxnSpLocks/>
          </p:cNvCxnSpPr>
          <p:nvPr userDrawn="1"/>
        </p:nvCxnSpPr>
        <p:spPr>
          <a:xfrm>
            <a:off x="380999" y="2010937"/>
            <a:ext cx="7514705"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187665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298D6F-B8D2-8645-91DD-AFAD33847913}"/>
              </a:ext>
            </a:extLst>
          </p:cNvPr>
          <p:cNvSpPr>
            <a:spLocks noGrp="1"/>
          </p:cNvSpPr>
          <p:nvPr>
            <p:ph type="title" hasCustomPrompt="1"/>
          </p:nvPr>
        </p:nvSpPr>
        <p:spPr>
          <a:xfrm>
            <a:off x="552762" y="2633955"/>
            <a:ext cx="11086475" cy="889427"/>
          </a:xfrm>
          <a:prstGeom prst="rect">
            <a:avLst/>
          </a:prstGeom>
        </p:spPr>
        <p:txBody>
          <a:bodyPr anchor="t"/>
          <a:lstStyle>
            <a:lvl1pPr algn="l">
              <a:lnSpc>
                <a:spcPts val="6200"/>
              </a:lnSpc>
              <a:defRPr sz="6000">
                <a:latin typeface="Source Sans Pro SemiBold" panose="020B0603030403020204" pitchFamily="34" charset="0"/>
              </a:defRPr>
            </a:lvl1pPr>
          </a:lstStyle>
          <a:p>
            <a:r>
              <a:rPr lang="en-US" dirty="0"/>
              <a:t>CLICK TO EDIT TEXT</a:t>
            </a:r>
          </a:p>
        </p:txBody>
      </p:sp>
      <p:sp>
        <p:nvSpPr>
          <p:cNvPr id="19" name="Slide Number Placeholder 18">
            <a:extLst>
              <a:ext uri="{FF2B5EF4-FFF2-40B4-BE49-F238E27FC236}">
                <a16:creationId xmlns:a16="http://schemas.microsoft.com/office/drawing/2014/main" id="{EB10EEF6-A19D-EF4F-8170-16C700AD679D}"/>
              </a:ext>
            </a:extLst>
          </p:cNvPr>
          <p:cNvSpPr>
            <a:spLocks noGrp="1"/>
          </p:cNvSpPr>
          <p:nvPr>
            <p:ph type="sldNum" sz="quarter" idx="11"/>
          </p:nvPr>
        </p:nvSpPr>
        <p:spPr/>
        <p:txBody>
          <a:bodyPr/>
          <a:lstStyle/>
          <a:p>
            <a:r>
              <a:rPr lang="en-US" dirty="0"/>
              <a:t>Aging.Ohio.gov</a:t>
            </a:r>
          </a:p>
        </p:txBody>
      </p:sp>
    </p:spTree>
    <p:extLst>
      <p:ext uri="{BB962C8B-B14F-4D97-AF65-F5344CB8AC3E}">
        <p14:creationId xmlns:p14="http://schemas.microsoft.com/office/powerpoint/2010/main" val="22458853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and Content w/Ba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9" name="Slide Number Placeholder 18">
            <a:extLst>
              <a:ext uri="{FF2B5EF4-FFF2-40B4-BE49-F238E27FC236}">
                <a16:creationId xmlns:a16="http://schemas.microsoft.com/office/drawing/2014/main" id="{EB10EEF6-A19D-EF4F-8170-16C700AD679D}"/>
              </a:ext>
            </a:extLst>
          </p:cNvPr>
          <p:cNvSpPr>
            <a:spLocks noGrp="1"/>
          </p:cNvSpPr>
          <p:nvPr>
            <p:ph type="sldNum" sz="quarter" idx="11"/>
          </p:nvPr>
        </p:nvSpPr>
        <p:spPr/>
        <p:txBody>
          <a:bodyPr/>
          <a:lstStyle/>
          <a:p>
            <a:r>
              <a:rPr lang="en-US" dirty="0"/>
              <a:t>Aging.Ohio.gov</a:t>
            </a:r>
          </a:p>
        </p:txBody>
      </p:sp>
      <p:sp>
        <p:nvSpPr>
          <p:cNvPr id="4" name="Content Placeholder 2">
            <a:extLst>
              <a:ext uri="{FF2B5EF4-FFF2-40B4-BE49-F238E27FC236}">
                <a16:creationId xmlns:a16="http://schemas.microsoft.com/office/drawing/2014/main" id="{C7BF7CA9-7309-772B-8C52-7AA490155C0F}"/>
              </a:ext>
            </a:extLst>
          </p:cNvPr>
          <p:cNvSpPr>
            <a:spLocks noGrp="1"/>
          </p:cNvSpPr>
          <p:nvPr>
            <p:ph idx="1" hasCustomPrompt="1"/>
          </p:nvPr>
        </p:nvSpPr>
        <p:spPr>
          <a:xfrm>
            <a:off x="381000" y="1825625"/>
            <a:ext cx="10515600" cy="4125470"/>
          </a:xfrm>
          <a:prstGeom prst="rect">
            <a:avLst/>
          </a:prstGeom>
        </p:spPr>
        <p:txBody>
          <a:bodyPr/>
          <a:lstStyle>
            <a:lvl1pPr marL="228600" indent="-228600">
              <a:lnSpc>
                <a:spcPct val="120000"/>
              </a:lnSpc>
              <a:spcAft>
                <a:spcPts val="1000"/>
              </a:spcAft>
              <a:buFont typeface="Arial" panose="020B0604020202020204" pitchFamily="34" charset="0"/>
              <a:buChar char="•"/>
              <a:defRPr>
                <a:latin typeface="Source Sans Pro" panose="020B0503030403020204" pitchFamily="34" charset="0"/>
              </a:defRPr>
            </a:lvl1pPr>
            <a:lvl2pPr>
              <a:spcBef>
                <a:spcPts val="1000"/>
              </a:spcBef>
              <a:spcAft>
                <a:spcPts val="800"/>
              </a:spcAft>
              <a:defRPr>
                <a:latin typeface="Source Sans Pro" panose="020B0503030403020204" pitchFamily="34" charset="0"/>
              </a:defRPr>
            </a:lvl2pPr>
            <a:lvl3pPr>
              <a:spcBef>
                <a:spcPts val="1000"/>
              </a:spcBef>
              <a:defRPr>
                <a:latin typeface="Source Sans Pro" panose="020B0503030403020204" pitchFamily="34" charset="0"/>
              </a:defRPr>
            </a:lvl3pPr>
            <a:lvl4pPr>
              <a:spcBef>
                <a:spcPts val="1000"/>
              </a:spcBef>
              <a:defRPr>
                <a:latin typeface="Source Sans Pro" panose="020B0503030403020204" pitchFamily="34" charset="0"/>
              </a:defRPr>
            </a:lvl4pPr>
            <a:lvl5pPr>
              <a:spcBef>
                <a:spcPts val="1000"/>
              </a:spcBef>
              <a:defRPr>
                <a:latin typeface="Source Sans Pro" panose="020B0503030403020204" pitchFamily="34" charset="0"/>
              </a:defRPr>
            </a:lvl5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a:p>
            <a:pPr lvl="0"/>
            <a:endParaRPr lang="en-US" dirty="0"/>
          </a:p>
        </p:txBody>
      </p:sp>
      <p:sp>
        <p:nvSpPr>
          <p:cNvPr id="5" name="Title 1">
            <a:extLst>
              <a:ext uri="{FF2B5EF4-FFF2-40B4-BE49-F238E27FC236}">
                <a16:creationId xmlns:a16="http://schemas.microsoft.com/office/drawing/2014/main" id="{46D353C1-3D05-4667-82ED-FFC69E48CBCA}"/>
              </a:ext>
            </a:extLst>
          </p:cNvPr>
          <p:cNvSpPr>
            <a:spLocks noGrp="1"/>
          </p:cNvSpPr>
          <p:nvPr>
            <p:ph type="title" hasCustomPrompt="1"/>
          </p:nvPr>
        </p:nvSpPr>
        <p:spPr>
          <a:xfrm>
            <a:off x="381000" y="559088"/>
            <a:ext cx="11430000" cy="982861"/>
          </a:xfrm>
        </p:spPr>
        <p:txBody>
          <a:bodyPr/>
          <a:lstStyle>
            <a:lvl1pPr>
              <a:defRPr cap="all" baseline="0"/>
            </a:lvl1pPr>
          </a:lstStyle>
          <a:p>
            <a:r>
              <a:rPr lang="en-US"/>
              <a:t>Click to edit title</a:t>
            </a:r>
          </a:p>
        </p:txBody>
      </p:sp>
    </p:spTree>
    <p:extLst>
      <p:ext uri="{BB962C8B-B14F-4D97-AF65-F5344CB8AC3E}">
        <p14:creationId xmlns:p14="http://schemas.microsoft.com/office/powerpoint/2010/main" val="11022338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1312F4-9ACB-D749-A463-6EF93D944A11}"/>
              </a:ext>
            </a:extLst>
          </p:cNvPr>
          <p:cNvSpPr>
            <a:spLocks noGrp="1"/>
          </p:cNvSpPr>
          <p:nvPr>
            <p:ph type="title" hasCustomPrompt="1"/>
          </p:nvPr>
        </p:nvSpPr>
        <p:spPr>
          <a:xfrm>
            <a:off x="381000" y="365125"/>
            <a:ext cx="11430000" cy="1325563"/>
          </a:xfrm>
          <a:prstGeom prst="rect">
            <a:avLst/>
          </a:prstGeom>
        </p:spPr>
        <p:txBody>
          <a:bodyPr anchor="t"/>
          <a:lstStyle>
            <a:lvl1pPr algn="l">
              <a:defRPr>
                <a:latin typeface="Source Sans Pro SemiBold" panose="020B0603030403020204" pitchFamily="34" charset="0"/>
              </a:defRPr>
            </a:lvl1pPr>
          </a:lstStyle>
          <a:p>
            <a:r>
              <a:rPr lang="en-US" dirty="0"/>
              <a:t>CLICK TO EDIT TITLE</a:t>
            </a:r>
          </a:p>
        </p:txBody>
      </p:sp>
      <p:sp>
        <p:nvSpPr>
          <p:cNvPr id="3" name="Content Placeholder 2">
            <a:extLst>
              <a:ext uri="{FF2B5EF4-FFF2-40B4-BE49-F238E27FC236}">
                <a16:creationId xmlns:a16="http://schemas.microsoft.com/office/drawing/2014/main" id="{9C6C5217-C058-314A-A904-8613DFB63430}"/>
              </a:ext>
            </a:extLst>
          </p:cNvPr>
          <p:cNvSpPr>
            <a:spLocks noGrp="1"/>
          </p:cNvSpPr>
          <p:nvPr>
            <p:ph idx="1" hasCustomPrompt="1"/>
          </p:nvPr>
        </p:nvSpPr>
        <p:spPr>
          <a:xfrm>
            <a:off x="381000" y="1825625"/>
            <a:ext cx="10515600" cy="4125470"/>
          </a:xfrm>
          <a:prstGeom prst="rect">
            <a:avLst/>
          </a:prstGeom>
        </p:spPr>
        <p:txBody>
          <a:bodyPr/>
          <a:lstStyle>
            <a:lvl1pPr marL="228600" indent="-228600">
              <a:lnSpc>
                <a:spcPct val="120000"/>
              </a:lnSpc>
              <a:spcAft>
                <a:spcPts val="1000"/>
              </a:spcAft>
              <a:buFont typeface="Arial" panose="020B0604020202020204" pitchFamily="34" charset="0"/>
              <a:buChar char="•"/>
              <a:defRPr>
                <a:latin typeface="Source Sans Pro" panose="020B0503030403020204" pitchFamily="34" charset="0"/>
              </a:defRPr>
            </a:lvl1pPr>
            <a:lvl2pPr>
              <a:spcBef>
                <a:spcPts val="1000"/>
              </a:spcBef>
              <a:spcAft>
                <a:spcPts val="800"/>
              </a:spcAft>
              <a:defRPr>
                <a:latin typeface="Source Sans Pro" panose="020B0503030403020204" pitchFamily="34" charset="0"/>
              </a:defRPr>
            </a:lvl2pPr>
            <a:lvl3pPr>
              <a:spcBef>
                <a:spcPts val="1000"/>
              </a:spcBef>
              <a:defRPr>
                <a:latin typeface="Source Sans Pro" panose="020B0503030403020204" pitchFamily="34" charset="0"/>
              </a:defRPr>
            </a:lvl3pPr>
            <a:lvl4pPr>
              <a:spcBef>
                <a:spcPts val="1000"/>
              </a:spcBef>
              <a:defRPr>
                <a:latin typeface="Source Sans Pro" panose="020B0503030403020204" pitchFamily="34" charset="0"/>
              </a:defRPr>
            </a:lvl4pPr>
            <a:lvl5pPr>
              <a:spcBef>
                <a:spcPts val="1000"/>
              </a:spcBef>
              <a:defRPr>
                <a:latin typeface="Source Sans Pro" panose="020B0503030403020204" pitchFamily="34" charset="0"/>
              </a:defRPr>
            </a:lvl5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a:p>
            <a:pPr lvl="0"/>
            <a:endParaRPr lang="en-US" dirty="0"/>
          </a:p>
        </p:txBody>
      </p:sp>
      <p:sp>
        <p:nvSpPr>
          <p:cNvPr id="21" name="Slide Number Placeholder 20">
            <a:extLst>
              <a:ext uri="{FF2B5EF4-FFF2-40B4-BE49-F238E27FC236}">
                <a16:creationId xmlns:a16="http://schemas.microsoft.com/office/drawing/2014/main" id="{2F45A2E2-F84B-3B4D-9847-EB91160C5EDB}"/>
              </a:ext>
            </a:extLst>
          </p:cNvPr>
          <p:cNvSpPr>
            <a:spLocks noGrp="1"/>
          </p:cNvSpPr>
          <p:nvPr>
            <p:ph type="sldNum" sz="quarter" idx="11"/>
          </p:nvPr>
        </p:nvSpPr>
        <p:spPr/>
        <p:txBody>
          <a:bodyPr/>
          <a:lstStyle/>
          <a:p>
            <a:r>
              <a:rPr lang="en-US" dirty="0"/>
              <a:t>Aging.Ohio.gov</a:t>
            </a:r>
          </a:p>
        </p:txBody>
      </p:sp>
    </p:spTree>
    <p:extLst>
      <p:ext uri="{BB962C8B-B14F-4D97-AF65-F5344CB8AC3E}">
        <p14:creationId xmlns:p14="http://schemas.microsoft.com/office/powerpoint/2010/main" val="34137693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5157EA-33AB-6E4E-8AE6-C519F2C70DF3}"/>
              </a:ext>
            </a:extLst>
          </p:cNvPr>
          <p:cNvSpPr>
            <a:spLocks noGrp="1"/>
          </p:cNvSpPr>
          <p:nvPr>
            <p:ph type="title" hasCustomPrompt="1"/>
          </p:nvPr>
        </p:nvSpPr>
        <p:spPr>
          <a:xfrm>
            <a:off x="381000" y="365125"/>
            <a:ext cx="11430000" cy="1325563"/>
          </a:xfrm>
          <a:prstGeom prst="rect">
            <a:avLst/>
          </a:prstGeom>
        </p:spPr>
        <p:txBody>
          <a:bodyPr anchor="t"/>
          <a:lstStyle>
            <a:lvl1pPr algn="l">
              <a:defRPr>
                <a:latin typeface="Source Sans Pro SemiBold" panose="020B0603030403020204" pitchFamily="34" charset="0"/>
              </a:defRPr>
            </a:lvl1pPr>
          </a:lstStyle>
          <a:p>
            <a:r>
              <a:rPr lang="en-US" dirty="0"/>
              <a:t>CLICK TO EDIT TITLE</a:t>
            </a:r>
          </a:p>
        </p:txBody>
      </p:sp>
      <p:sp>
        <p:nvSpPr>
          <p:cNvPr id="3" name="Content Placeholder 2">
            <a:extLst>
              <a:ext uri="{FF2B5EF4-FFF2-40B4-BE49-F238E27FC236}">
                <a16:creationId xmlns:a16="http://schemas.microsoft.com/office/drawing/2014/main" id="{4895D000-96C4-3146-A271-C3F0018F06F5}"/>
              </a:ext>
            </a:extLst>
          </p:cNvPr>
          <p:cNvSpPr>
            <a:spLocks noGrp="1"/>
          </p:cNvSpPr>
          <p:nvPr>
            <p:ph sz="half" idx="1" hasCustomPrompt="1"/>
          </p:nvPr>
        </p:nvSpPr>
        <p:spPr>
          <a:xfrm>
            <a:off x="381000" y="1825625"/>
            <a:ext cx="5439032" cy="4093261"/>
          </a:xfrm>
          <a:prstGeom prst="rect">
            <a:avLst/>
          </a:prstGeom>
        </p:spPr>
        <p:txBody>
          <a:bodyPr/>
          <a:lstStyle>
            <a:lvl1pPr>
              <a:defRPr>
                <a:latin typeface="Source Sans Pro" panose="020B0503030403020204" pitchFamily="34" charset="0"/>
              </a:defRPr>
            </a:lvl1pPr>
            <a:lvl2pPr>
              <a:defRPr>
                <a:latin typeface="Source Sans Pro" panose="020B0503030403020204" pitchFamily="34" charset="0"/>
              </a:defRPr>
            </a:lvl2pPr>
            <a:lvl3pPr>
              <a:defRPr>
                <a:latin typeface="Source Sans Pro" panose="020B0503030403020204" pitchFamily="34" charset="0"/>
              </a:defRPr>
            </a:lvl3pPr>
            <a:lvl4pPr>
              <a:defRPr>
                <a:latin typeface="Source Sans Pro" panose="020B0503030403020204" pitchFamily="34" charset="0"/>
              </a:defRPr>
            </a:lvl4pPr>
            <a:lvl5pPr>
              <a:defRPr>
                <a:latin typeface="Source Sans Pro" panose="020B0503030403020204" pitchFamily="34" charset="0"/>
              </a:defRPr>
            </a:lvl5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a:p>
            <a:pPr lvl="4"/>
            <a:endParaRPr lang="en-US" dirty="0"/>
          </a:p>
        </p:txBody>
      </p:sp>
      <p:sp>
        <p:nvSpPr>
          <p:cNvPr id="4" name="Content Placeholder 3">
            <a:extLst>
              <a:ext uri="{FF2B5EF4-FFF2-40B4-BE49-F238E27FC236}">
                <a16:creationId xmlns:a16="http://schemas.microsoft.com/office/drawing/2014/main" id="{014340DB-97D6-6943-B475-09348084E3A9}"/>
              </a:ext>
            </a:extLst>
          </p:cNvPr>
          <p:cNvSpPr>
            <a:spLocks noGrp="1"/>
          </p:cNvSpPr>
          <p:nvPr>
            <p:ph sz="half" idx="2" hasCustomPrompt="1"/>
          </p:nvPr>
        </p:nvSpPr>
        <p:spPr>
          <a:xfrm>
            <a:off x="6096000" y="1825625"/>
            <a:ext cx="5715000" cy="4093261"/>
          </a:xfrm>
          <a:prstGeom prst="rect">
            <a:avLst/>
          </a:prstGeom>
        </p:spPr>
        <p:txBody>
          <a:bodyPr/>
          <a:lstStyle>
            <a:lvl1pPr>
              <a:defRPr>
                <a:latin typeface="Source Sans Pro" panose="020B0503030403020204" pitchFamily="34" charset="0"/>
              </a:defRPr>
            </a:lvl1pPr>
            <a:lvl2pPr>
              <a:defRPr>
                <a:latin typeface="Source Sans Pro" panose="020B0503030403020204" pitchFamily="34" charset="0"/>
              </a:defRPr>
            </a:lvl2pPr>
            <a:lvl3pPr>
              <a:defRPr>
                <a:latin typeface="Source Sans Pro" panose="020B0503030403020204" pitchFamily="34" charset="0"/>
              </a:defRPr>
            </a:lvl3pPr>
            <a:lvl4pPr>
              <a:defRPr>
                <a:latin typeface="Source Sans Pro" panose="020B0503030403020204" pitchFamily="34" charset="0"/>
              </a:defRPr>
            </a:lvl4pPr>
            <a:lvl5pPr>
              <a:defRPr>
                <a:latin typeface="Source Sans Pro" panose="020B0503030403020204" pitchFamily="34" charset="0"/>
              </a:defRPr>
            </a:lvl5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a:p>
            <a:pPr lvl="4"/>
            <a:endParaRPr lang="en-US" dirty="0"/>
          </a:p>
        </p:txBody>
      </p:sp>
      <p:sp>
        <p:nvSpPr>
          <p:cNvPr id="20" name="Slide Number Placeholder 19">
            <a:extLst>
              <a:ext uri="{FF2B5EF4-FFF2-40B4-BE49-F238E27FC236}">
                <a16:creationId xmlns:a16="http://schemas.microsoft.com/office/drawing/2014/main" id="{6DA248AA-651E-1C47-ACCF-5BA8CBD361A9}"/>
              </a:ext>
            </a:extLst>
          </p:cNvPr>
          <p:cNvSpPr>
            <a:spLocks noGrp="1"/>
          </p:cNvSpPr>
          <p:nvPr>
            <p:ph type="sldNum" sz="quarter" idx="11"/>
          </p:nvPr>
        </p:nvSpPr>
        <p:spPr/>
        <p:txBody>
          <a:bodyPr/>
          <a:lstStyle/>
          <a:p>
            <a:r>
              <a:rPr lang="en-US" dirty="0"/>
              <a:t>Aging.Ohio.gov</a:t>
            </a:r>
          </a:p>
        </p:txBody>
      </p:sp>
    </p:spTree>
    <p:extLst>
      <p:ext uri="{BB962C8B-B14F-4D97-AF65-F5344CB8AC3E}">
        <p14:creationId xmlns:p14="http://schemas.microsoft.com/office/powerpoint/2010/main" val="8091783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59376E-DB36-1014-6B15-68742933320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791693-28F3-E37C-409B-11D303C4261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F6347D4-5EF7-4B27-BBD1-6136B32A4B55}"/>
              </a:ext>
            </a:extLst>
          </p:cNvPr>
          <p:cNvSpPr>
            <a:spLocks noGrp="1"/>
          </p:cNvSpPr>
          <p:nvPr>
            <p:ph type="dt" sz="half" idx="10"/>
          </p:nvPr>
        </p:nvSpPr>
        <p:spPr/>
        <p:txBody>
          <a:bodyPr/>
          <a:lstStyle/>
          <a:p>
            <a:fld id="{2A0E10E2-20B0-4B7E-9732-2AB25919697C}" type="datetimeFigureOut">
              <a:rPr lang="en-US" smtClean="0"/>
              <a:t>1/12/2024</a:t>
            </a:fld>
            <a:endParaRPr lang="en-US"/>
          </a:p>
        </p:txBody>
      </p:sp>
      <p:sp>
        <p:nvSpPr>
          <p:cNvPr id="5" name="Footer Placeholder 4">
            <a:extLst>
              <a:ext uri="{FF2B5EF4-FFF2-40B4-BE49-F238E27FC236}">
                <a16:creationId xmlns:a16="http://schemas.microsoft.com/office/drawing/2014/main" id="{85DA979A-65DA-1778-8D04-B067F1E62C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B50331-3F76-F8D9-5E99-95DAF7779321}"/>
              </a:ext>
            </a:extLst>
          </p:cNvPr>
          <p:cNvSpPr>
            <a:spLocks noGrp="1"/>
          </p:cNvSpPr>
          <p:nvPr>
            <p:ph type="sldNum" sz="quarter" idx="12"/>
          </p:nvPr>
        </p:nvSpPr>
        <p:spPr/>
        <p:txBody>
          <a:bodyPr/>
          <a:lstStyle/>
          <a:p>
            <a:fld id="{D8E32EF5-B37C-4CB6-BD55-1941DC0F938B}" type="slidenum">
              <a:rPr lang="en-US" smtClean="0"/>
              <a:t>‹#›</a:t>
            </a:fld>
            <a:endParaRPr lang="en-US"/>
          </a:p>
        </p:txBody>
      </p:sp>
    </p:spTree>
    <p:extLst>
      <p:ext uri="{BB962C8B-B14F-4D97-AF65-F5344CB8AC3E}">
        <p14:creationId xmlns:p14="http://schemas.microsoft.com/office/powerpoint/2010/main" val="297738095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5B5D1D-0BAC-9D44-92DF-2FAC5F1F841B}"/>
              </a:ext>
            </a:extLst>
          </p:cNvPr>
          <p:cNvSpPr>
            <a:spLocks noGrp="1"/>
          </p:cNvSpPr>
          <p:nvPr>
            <p:ph type="title" hasCustomPrompt="1"/>
          </p:nvPr>
        </p:nvSpPr>
        <p:spPr>
          <a:xfrm>
            <a:off x="381000" y="365125"/>
            <a:ext cx="11430000" cy="1325563"/>
          </a:xfrm>
          <a:prstGeom prst="rect">
            <a:avLst/>
          </a:prstGeom>
        </p:spPr>
        <p:txBody>
          <a:bodyPr anchor="t"/>
          <a:lstStyle>
            <a:lvl1pPr algn="l">
              <a:defRPr>
                <a:latin typeface="Source Sans Pro SemiBold" panose="020B0603030403020204" pitchFamily="34" charset="0"/>
              </a:defRPr>
            </a:lvl1pPr>
          </a:lstStyle>
          <a:p>
            <a:r>
              <a:rPr lang="en-US" dirty="0"/>
              <a:t>CLICK TO EDIT TITLE</a:t>
            </a:r>
          </a:p>
        </p:txBody>
      </p:sp>
      <p:sp>
        <p:nvSpPr>
          <p:cNvPr id="3" name="Text Placeholder 2">
            <a:extLst>
              <a:ext uri="{FF2B5EF4-FFF2-40B4-BE49-F238E27FC236}">
                <a16:creationId xmlns:a16="http://schemas.microsoft.com/office/drawing/2014/main" id="{5178388F-D839-F04B-8146-F18EC1F5918C}"/>
              </a:ext>
            </a:extLst>
          </p:cNvPr>
          <p:cNvSpPr>
            <a:spLocks noGrp="1"/>
          </p:cNvSpPr>
          <p:nvPr>
            <p:ph type="body" idx="1" hasCustomPrompt="1"/>
          </p:nvPr>
        </p:nvSpPr>
        <p:spPr>
          <a:xfrm>
            <a:off x="381000" y="1681163"/>
            <a:ext cx="5550243" cy="657303"/>
          </a:xfrm>
          <a:prstGeom prst="rect">
            <a:avLst/>
          </a:prstGeom>
        </p:spPr>
        <p:txBody>
          <a:bodyPr anchor="b">
            <a:normAutofit/>
          </a:bodyPr>
          <a:lstStyle>
            <a:lvl1pPr marL="0" indent="0">
              <a:buNone/>
              <a:defRPr sz="2400" b="1" cap="all" baseline="0">
                <a:latin typeface="Source Sans Pro SemiBold" panose="020B0603030403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TEXT</a:t>
            </a:r>
          </a:p>
        </p:txBody>
      </p:sp>
      <p:sp>
        <p:nvSpPr>
          <p:cNvPr id="4" name="Content Placeholder 3">
            <a:extLst>
              <a:ext uri="{FF2B5EF4-FFF2-40B4-BE49-F238E27FC236}">
                <a16:creationId xmlns:a16="http://schemas.microsoft.com/office/drawing/2014/main" id="{25E5DF2D-0CB8-8048-932F-27A74B3869BA}"/>
              </a:ext>
            </a:extLst>
          </p:cNvPr>
          <p:cNvSpPr>
            <a:spLocks noGrp="1"/>
          </p:cNvSpPr>
          <p:nvPr>
            <p:ph sz="half" idx="2" hasCustomPrompt="1"/>
          </p:nvPr>
        </p:nvSpPr>
        <p:spPr>
          <a:xfrm>
            <a:off x="381000" y="2505075"/>
            <a:ext cx="5550243" cy="3426168"/>
          </a:xfrm>
          <a:prstGeom prst="rect">
            <a:avLst/>
          </a:prstGeom>
        </p:spPr>
        <p:txBody>
          <a:bodyPr/>
          <a:lstStyle>
            <a:lvl1pPr>
              <a:defRPr>
                <a:latin typeface="Source Sans Pro" panose="020B0503030403020204" pitchFamily="34" charset="0"/>
              </a:defRPr>
            </a:lvl1pPr>
            <a:lvl2pPr>
              <a:defRPr>
                <a:latin typeface="Source Sans Pro" panose="020B0503030403020204" pitchFamily="34" charset="0"/>
              </a:defRPr>
            </a:lvl2pPr>
            <a:lvl3pPr>
              <a:defRPr>
                <a:latin typeface="Source Sans Pro" panose="020B0503030403020204" pitchFamily="34" charset="0"/>
              </a:defRPr>
            </a:lvl3pPr>
            <a:lvl4pPr>
              <a:defRPr>
                <a:latin typeface="Source Sans Pro" panose="020B0503030403020204" pitchFamily="34" charset="0"/>
              </a:defRPr>
            </a:lvl4pPr>
            <a:lvl5pPr>
              <a:defRPr>
                <a:latin typeface="Source Sans Pro" panose="020B0503030403020204" pitchFamily="34" charset="0"/>
              </a:defRPr>
            </a:lvl5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a:p>
            <a:pPr lvl="4"/>
            <a:endParaRPr lang="en-US" dirty="0"/>
          </a:p>
        </p:txBody>
      </p:sp>
      <p:sp>
        <p:nvSpPr>
          <p:cNvPr id="5" name="Text Placeholder 4">
            <a:extLst>
              <a:ext uri="{FF2B5EF4-FFF2-40B4-BE49-F238E27FC236}">
                <a16:creationId xmlns:a16="http://schemas.microsoft.com/office/drawing/2014/main" id="{0CCFE60E-047E-DA43-8341-0EAA48D9EE95}"/>
              </a:ext>
            </a:extLst>
          </p:cNvPr>
          <p:cNvSpPr>
            <a:spLocks noGrp="1"/>
          </p:cNvSpPr>
          <p:nvPr>
            <p:ph type="body" sz="quarter" idx="3" hasCustomPrompt="1"/>
          </p:nvPr>
        </p:nvSpPr>
        <p:spPr>
          <a:xfrm>
            <a:off x="6172200" y="1681163"/>
            <a:ext cx="5638800" cy="657303"/>
          </a:xfrm>
          <a:prstGeom prst="rect">
            <a:avLst/>
          </a:prstGeom>
        </p:spPr>
        <p:txBody>
          <a:bodyPr anchor="b">
            <a:normAutofit/>
          </a:bodyPr>
          <a:lstStyle>
            <a:lvl1pPr marL="0" indent="0">
              <a:buNone/>
              <a:defRPr sz="2400" b="1" cap="all" baseline="0">
                <a:latin typeface="Source Sans Pro SemiBold" panose="020B0603030403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TEXT</a:t>
            </a:r>
          </a:p>
        </p:txBody>
      </p:sp>
      <p:sp>
        <p:nvSpPr>
          <p:cNvPr id="6" name="Content Placeholder 5">
            <a:extLst>
              <a:ext uri="{FF2B5EF4-FFF2-40B4-BE49-F238E27FC236}">
                <a16:creationId xmlns:a16="http://schemas.microsoft.com/office/drawing/2014/main" id="{3DBF4DAB-13B0-C64B-9B88-510DBA6D3D86}"/>
              </a:ext>
            </a:extLst>
          </p:cNvPr>
          <p:cNvSpPr>
            <a:spLocks noGrp="1"/>
          </p:cNvSpPr>
          <p:nvPr>
            <p:ph sz="quarter" idx="4" hasCustomPrompt="1"/>
          </p:nvPr>
        </p:nvSpPr>
        <p:spPr>
          <a:xfrm>
            <a:off x="6172200" y="2505075"/>
            <a:ext cx="5638800" cy="3426168"/>
          </a:xfrm>
          <a:prstGeom prst="rect">
            <a:avLst/>
          </a:prstGeom>
        </p:spPr>
        <p:txBody>
          <a:bodyPr/>
          <a:lstStyle>
            <a:lvl1pPr>
              <a:defRPr>
                <a:latin typeface="Source Sans Pro" panose="020B0503030403020204" pitchFamily="34" charset="0"/>
              </a:defRPr>
            </a:lvl1pPr>
            <a:lvl2pPr>
              <a:defRPr>
                <a:latin typeface="Source Sans Pro" panose="020B0503030403020204" pitchFamily="34" charset="0"/>
              </a:defRPr>
            </a:lvl2pPr>
            <a:lvl3pPr>
              <a:defRPr>
                <a:latin typeface="Source Sans Pro" panose="020B0503030403020204" pitchFamily="34" charset="0"/>
              </a:defRPr>
            </a:lvl3pPr>
            <a:lvl4pPr>
              <a:defRPr>
                <a:latin typeface="Source Sans Pro" panose="020B0503030403020204" pitchFamily="34" charset="0"/>
              </a:defRPr>
            </a:lvl4pPr>
            <a:lvl5pPr>
              <a:defRPr>
                <a:latin typeface="Source Sans Pro" panose="020B0503030403020204" pitchFamily="34" charset="0"/>
              </a:defRPr>
            </a:lvl5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a:p>
            <a:pPr lvl="4"/>
            <a:endParaRPr lang="en-US" dirty="0"/>
          </a:p>
        </p:txBody>
      </p:sp>
      <p:sp>
        <p:nvSpPr>
          <p:cNvPr id="20" name="Slide Number Placeholder 19">
            <a:extLst>
              <a:ext uri="{FF2B5EF4-FFF2-40B4-BE49-F238E27FC236}">
                <a16:creationId xmlns:a16="http://schemas.microsoft.com/office/drawing/2014/main" id="{055864F4-8E80-A249-9817-B55038EB962A}"/>
              </a:ext>
            </a:extLst>
          </p:cNvPr>
          <p:cNvSpPr>
            <a:spLocks noGrp="1"/>
          </p:cNvSpPr>
          <p:nvPr>
            <p:ph type="sldNum" sz="quarter" idx="11"/>
          </p:nvPr>
        </p:nvSpPr>
        <p:spPr/>
        <p:txBody>
          <a:bodyPr/>
          <a:lstStyle/>
          <a:p>
            <a:r>
              <a:rPr lang="en-US" dirty="0"/>
              <a:t>Aging.Ohio.gov</a:t>
            </a:r>
          </a:p>
        </p:txBody>
      </p:sp>
    </p:spTree>
    <p:extLst>
      <p:ext uri="{BB962C8B-B14F-4D97-AF65-F5344CB8AC3E}">
        <p14:creationId xmlns:p14="http://schemas.microsoft.com/office/powerpoint/2010/main" val="282973118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Highlight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401BE4-CFAD-BC43-936B-79A89D2D90F7}"/>
              </a:ext>
            </a:extLst>
          </p:cNvPr>
          <p:cNvSpPr>
            <a:spLocks noGrp="1"/>
          </p:cNvSpPr>
          <p:nvPr>
            <p:ph type="title" hasCustomPrompt="1"/>
          </p:nvPr>
        </p:nvSpPr>
        <p:spPr>
          <a:xfrm>
            <a:off x="381000" y="559088"/>
            <a:ext cx="11430000" cy="982861"/>
          </a:xfrm>
        </p:spPr>
        <p:txBody>
          <a:bodyPr/>
          <a:lstStyle>
            <a:lvl1pPr>
              <a:defRPr cap="all" baseline="0"/>
            </a:lvl1pPr>
          </a:lstStyle>
          <a:p>
            <a:r>
              <a:rPr lang="en-US"/>
              <a:t>Click to edit title</a:t>
            </a:r>
          </a:p>
        </p:txBody>
      </p:sp>
      <p:sp>
        <p:nvSpPr>
          <p:cNvPr id="6" name="Text Placeholder 5">
            <a:extLst>
              <a:ext uri="{FF2B5EF4-FFF2-40B4-BE49-F238E27FC236}">
                <a16:creationId xmlns:a16="http://schemas.microsoft.com/office/drawing/2014/main" id="{A6D422E8-E84E-0149-880E-D3C6927AC71E}"/>
              </a:ext>
            </a:extLst>
          </p:cNvPr>
          <p:cNvSpPr>
            <a:spLocks noGrp="1"/>
          </p:cNvSpPr>
          <p:nvPr>
            <p:ph type="body" sz="quarter" idx="12" hasCustomPrompt="1"/>
          </p:nvPr>
        </p:nvSpPr>
        <p:spPr>
          <a:xfrm>
            <a:off x="1064302" y="2008683"/>
            <a:ext cx="9878336" cy="3687268"/>
          </a:xfrm>
          <a:prstGeom prst="rect">
            <a:avLst/>
          </a:prstGeom>
        </p:spPr>
        <p:txBody>
          <a:bodyPr/>
          <a:lstStyle>
            <a:lvl1pPr>
              <a:defRPr>
                <a:latin typeface="Source Sans Pro" panose="020B0503030403020204" pitchFamily="34" charset="0"/>
                <a:ea typeface="Open Sans" panose="020B0606030504020204" pitchFamily="34" charset="0"/>
                <a:cs typeface="Open Sans" panose="020B0606030504020204" pitchFamily="34" charset="0"/>
              </a:defRPr>
            </a:lvl1pPr>
            <a:lvl2pPr marL="548640" indent="0">
              <a:buNone/>
              <a:defRPr/>
            </a:lvl2pPr>
          </a:lstStyle>
          <a:p>
            <a:pPr lvl="0"/>
            <a:r>
              <a:rPr lang="en-US" dirty="0"/>
              <a:t>Click to edit highlight text</a:t>
            </a:r>
          </a:p>
        </p:txBody>
      </p:sp>
      <p:cxnSp>
        <p:nvCxnSpPr>
          <p:cNvPr id="7" name="Straight Connector 6">
            <a:extLst>
              <a:ext uri="{FF2B5EF4-FFF2-40B4-BE49-F238E27FC236}">
                <a16:creationId xmlns:a16="http://schemas.microsoft.com/office/drawing/2014/main" id="{8E7FD42D-4EBF-8140-92AE-0F63EFA73492}"/>
              </a:ext>
            </a:extLst>
          </p:cNvPr>
          <p:cNvCxnSpPr>
            <a:cxnSpLocks/>
          </p:cNvCxnSpPr>
          <p:nvPr userDrawn="1"/>
        </p:nvCxnSpPr>
        <p:spPr>
          <a:xfrm>
            <a:off x="838200" y="2008683"/>
            <a:ext cx="0" cy="3674496"/>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Slide Number Placeholder 10">
            <a:extLst>
              <a:ext uri="{FF2B5EF4-FFF2-40B4-BE49-F238E27FC236}">
                <a16:creationId xmlns:a16="http://schemas.microsoft.com/office/drawing/2014/main" id="{99CD66BB-3877-3245-81D3-AAD0AF3CDADA}"/>
              </a:ext>
            </a:extLst>
          </p:cNvPr>
          <p:cNvSpPr>
            <a:spLocks noGrp="1"/>
          </p:cNvSpPr>
          <p:nvPr>
            <p:ph type="sldNum" sz="quarter" idx="14"/>
          </p:nvPr>
        </p:nvSpPr>
        <p:spPr/>
        <p:txBody>
          <a:bodyPr/>
          <a:lstStyle/>
          <a:p>
            <a:r>
              <a:rPr lang="en-US" dirty="0"/>
              <a:t>Aging.Ohio.gov</a:t>
            </a:r>
          </a:p>
        </p:txBody>
      </p:sp>
    </p:spTree>
    <p:extLst>
      <p:ext uri="{BB962C8B-B14F-4D97-AF65-F5344CB8AC3E}">
        <p14:creationId xmlns:p14="http://schemas.microsoft.com/office/powerpoint/2010/main" val="336393520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939428-DA8C-2046-9013-4C44E755742E}"/>
              </a:ext>
            </a:extLst>
          </p:cNvPr>
          <p:cNvSpPr>
            <a:spLocks noGrp="1"/>
          </p:cNvSpPr>
          <p:nvPr>
            <p:ph type="title" hasCustomPrompt="1"/>
          </p:nvPr>
        </p:nvSpPr>
        <p:spPr>
          <a:xfrm>
            <a:off x="381000" y="365125"/>
            <a:ext cx="11430000" cy="1325563"/>
          </a:xfrm>
          <a:prstGeom prst="rect">
            <a:avLst/>
          </a:prstGeom>
        </p:spPr>
        <p:txBody>
          <a:bodyPr anchor="t"/>
          <a:lstStyle>
            <a:lvl1pPr>
              <a:defRPr cap="all" baseline="0">
                <a:latin typeface="Source Sans Pro SemiBold" panose="020B0603030403020204" pitchFamily="34" charset="0"/>
              </a:defRPr>
            </a:lvl1pPr>
          </a:lstStyle>
          <a:p>
            <a:r>
              <a:rPr lang="en-US" dirty="0"/>
              <a:t>Click to edit title</a:t>
            </a:r>
          </a:p>
        </p:txBody>
      </p:sp>
      <p:sp>
        <p:nvSpPr>
          <p:cNvPr id="16" name="Slide Number Placeholder 15">
            <a:extLst>
              <a:ext uri="{FF2B5EF4-FFF2-40B4-BE49-F238E27FC236}">
                <a16:creationId xmlns:a16="http://schemas.microsoft.com/office/drawing/2014/main" id="{29585CAF-7D25-E243-9B53-4E687CFDCD38}"/>
              </a:ext>
            </a:extLst>
          </p:cNvPr>
          <p:cNvSpPr>
            <a:spLocks noGrp="1"/>
          </p:cNvSpPr>
          <p:nvPr>
            <p:ph type="sldNum" sz="quarter" idx="11"/>
          </p:nvPr>
        </p:nvSpPr>
        <p:spPr/>
        <p:txBody>
          <a:bodyPr/>
          <a:lstStyle/>
          <a:p>
            <a:r>
              <a:rPr lang="en-US" dirty="0"/>
              <a:t>Aging.Ohio.gov</a:t>
            </a:r>
          </a:p>
        </p:txBody>
      </p:sp>
    </p:spTree>
    <p:extLst>
      <p:ext uri="{BB962C8B-B14F-4D97-AF65-F5344CB8AC3E}">
        <p14:creationId xmlns:p14="http://schemas.microsoft.com/office/powerpoint/2010/main" val="289414454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7C20D8-6935-1A43-8CF0-66FC6338B1EF}"/>
              </a:ext>
            </a:extLst>
          </p:cNvPr>
          <p:cNvSpPr>
            <a:spLocks noGrp="1"/>
          </p:cNvSpPr>
          <p:nvPr>
            <p:ph type="title" hasCustomPrompt="1"/>
          </p:nvPr>
        </p:nvSpPr>
        <p:spPr>
          <a:xfrm>
            <a:off x="407301" y="457200"/>
            <a:ext cx="4387121" cy="1600200"/>
          </a:xfrm>
          <a:prstGeom prst="rect">
            <a:avLst/>
          </a:prstGeom>
        </p:spPr>
        <p:txBody>
          <a:bodyPr anchor="t"/>
          <a:lstStyle>
            <a:lvl1pPr>
              <a:lnSpc>
                <a:spcPts val="3200"/>
              </a:lnSpc>
              <a:defRPr sz="3200">
                <a:latin typeface="Source Sans Pro SemiBold" panose="020B0603030403020204" pitchFamily="34" charset="0"/>
              </a:defRPr>
            </a:lvl1pPr>
          </a:lstStyle>
          <a:p>
            <a:r>
              <a:rPr lang="en-US" dirty="0"/>
              <a:t>CLICK TO EDIT TITLE</a:t>
            </a:r>
          </a:p>
        </p:txBody>
      </p:sp>
      <p:sp>
        <p:nvSpPr>
          <p:cNvPr id="3" name="Content Placeholder 2">
            <a:extLst>
              <a:ext uri="{FF2B5EF4-FFF2-40B4-BE49-F238E27FC236}">
                <a16:creationId xmlns:a16="http://schemas.microsoft.com/office/drawing/2014/main" id="{D2F00CDB-9C52-9346-A61D-22B158D8F919}"/>
              </a:ext>
            </a:extLst>
          </p:cNvPr>
          <p:cNvSpPr>
            <a:spLocks noGrp="1"/>
          </p:cNvSpPr>
          <p:nvPr>
            <p:ph idx="1" hasCustomPrompt="1"/>
          </p:nvPr>
        </p:nvSpPr>
        <p:spPr>
          <a:xfrm>
            <a:off x="5183187" y="457200"/>
            <a:ext cx="6601511" cy="5403850"/>
          </a:xfrm>
          <a:prstGeom prst="rect">
            <a:avLst/>
          </a:prstGeom>
        </p:spPr>
        <p:txBody>
          <a:bodyPr/>
          <a:lstStyle>
            <a:lvl1pPr>
              <a:defRPr sz="3200">
                <a:latin typeface="Source Sans Pro" panose="020B0503030403020204" pitchFamily="34" charset="0"/>
              </a:defRPr>
            </a:lvl1pPr>
            <a:lvl2pPr>
              <a:defRPr sz="2800">
                <a:latin typeface="Source Sans Pro" panose="020B0503030403020204" pitchFamily="34" charset="0"/>
              </a:defRPr>
            </a:lvl2pPr>
            <a:lvl3pPr>
              <a:defRPr sz="2400">
                <a:latin typeface="Source Sans Pro" panose="020B0503030403020204" pitchFamily="34" charset="0"/>
              </a:defRPr>
            </a:lvl3pPr>
            <a:lvl4pPr>
              <a:defRPr sz="2000">
                <a:latin typeface="Source Sans Pro" panose="020B0503030403020204" pitchFamily="34" charset="0"/>
              </a:defRPr>
            </a:lvl4pPr>
            <a:lvl5pPr>
              <a:defRPr sz="2000">
                <a:latin typeface="Source Sans Pro" panose="020B0503030403020204" pitchFamily="34" charset="0"/>
              </a:defRPr>
            </a:lvl5pPr>
            <a:lvl6pPr>
              <a:defRPr sz="2000"/>
            </a:lvl6pPr>
            <a:lvl7pPr>
              <a:defRPr sz="2000"/>
            </a:lvl7pPr>
            <a:lvl8pPr>
              <a:defRPr sz="2000"/>
            </a:lvl8pPr>
            <a:lvl9pPr>
              <a:defRPr sz="2000"/>
            </a:lvl9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a:p>
            <a:pPr lvl="4"/>
            <a:endParaRPr lang="en-US" dirty="0"/>
          </a:p>
        </p:txBody>
      </p:sp>
      <p:sp>
        <p:nvSpPr>
          <p:cNvPr id="4" name="Text Placeholder 3">
            <a:extLst>
              <a:ext uri="{FF2B5EF4-FFF2-40B4-BE49-F238E27FC236}">
                <a16:creationId xmlns:a16="http://schemas.microsoft.com/office/drawing/2014/main" id="{EB070D2D-8242-384D-A978-71066F7E1936}"/>
              </a:ext>
            </a:extLst>
          </p:cNvPr>
          <p:cNvSpPr>
            <a:spLocks noGrp="1"/>
          </p:cNvSpPr>
          <p:nvPr>
            <p:ph type="body" sz="half" idx="2" hasCustomPrompt="1"/>
          </p:nvPr>
        </p:nvSpPr>
        <p:spPr>
          <a:xfrm>
            <a:off x="407301" y="2057400"/>
            <a:ext cx="4387121" cy="3811588"/>
          </a:xfrm>
          <a:prstGeom prst="rect">
            <a:avLst/>
          </a:prstGeom>
        </p:spPr>
        <p:txBody>
          <a:bodyPr>
            <a:normAutofit/>
          </a:bodyPr>
          <a:lstStyle>
            <a:lvl1pPr marL="0" indent="0">
              <a:buNone/>
              <a:defRPr sz="1800">
                <a:latin typeface="Source Sans Pro" panose="020B0503030403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text</a:t>
            </a:r>
          </a:p>
        </p:txBody>
      </p:sp>
      <p:sp>
        <p:nvSpPr>
          <p:cNvPr id="17" name="Slide Number Placeholder 16">
            <a:extLst>
              <a:ext uri="{FF2B5EF4-FFF2-40B4-BE49-F238E27FC236}">
                <a16:creationId xmlns:a16="http://schemas.microsoft.com/office/drawing/2014/main" id="{99A92EF9-4388-E64C-AE2E-5DD2230C105E}"/>
              </a:ext>
            </a:extLst>
          </p:cNvPr>
          <p:cNvSpPr>
            <a:spLocks noGrp="1"/>
          </p:cNvSpPr>
          <p:nvPr>
            <p:ph type="sldNum" sz="quarter" idx="11"/>
          </p:nvPr>
        </p:nvSpPr>
        <p:spPr/>
        <p:txBody>
          <a:bodyPr/>
          <a:lstStyle/>
          <a:p>
            <a:r>
              <a:rPr lang="en-US" dirty="0"/>
              <a:t>Aging.Ohio.gov</a:t>
            </a:r>
          </a:p>
        </p:txBody>
      </p:sp>
    </p:spTree>
    <p:extLst>
      <p:ext uri="{BB962C8B-B14F-4D97-AF65-F5344CB8AC3E}">
        <p14:creationId xmlns:p14="http://schemas.microsoft.com/office/powerpoint/2010/main" val="172182829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E8AFDE-CE73-E140-AEC8-2C7D74ACA9BC}"/>
              </a:ext>
            </a:extLst>
          </p:cNvPr>
          <p:cNvSpPr>
            <a:spLocks noGrp="1"/>
          </p:cNvSpPr>
          <p:nvPr>
            <p:ph type="title" hasCustomPrompt="1"/>
          </p:nvPr>
        </p:nvSpPr>
        <p:spPr>
          <a:xfrm>
            <a:off x="407302" y="457200"/>
            <a:ext cx="4387120" cy="1600200"/>
          </a:xfrm>
          <a:prstGeom prst="rect">
            <a:avLst/>
          </a:prstGeom>
        </p:spPr>
        <p:txBody>
          <a:bodyPr anchor="t"/>
          <a:lstStyle>
            <a:lvl1pPr>
              <a:lnSpc>
                <a:spcPts val="3200"/>
              </a:lnSpc>
              <a:defRPr sz="3200">
                <a:latin typeface="Source Sans Pro SemiBold" panose="020B0603030403020204" pitchFamily="34" charset="0"/>
              </a:defRPr>
            </a:lvl1pPr>
          </a:lstStyle>
          <a:p>
            <a:r>
              <a:rPr lang="en-US" dirty="0"/>
              <a:t>CLICK TO EDIT TITLE</a:t>
            </a:r>
          </a:p>
        </p:txBody>
      </p:sp>
      <p:sp>
        <p:nvSpPr>
          <p:cNvPr id="3" name="Picture Placeholder 2">
            <a:extLst>
              <a:ext uri="{FF2B5EF4-FFF2-40B4-BE49-F238E27FC236}">
                <a16:creationId xmlns:a16="http://schemas.microsoft.com/office/drawing/2014/main" id="{D46262F9-39B5-2A48-B7A0-306F146CDA4B}"/>
              </a:ext>
            </a:extLst>
          </p:cNvPr>
          <p:cNvSpPr>
            <a:spLocks noGrp="1"/>
          </p:cNvSpPr>
          <p:nvPr>
            <p:ph type="pic" idx="1"/>
          </p:nvPr>
        </p:nvSpPr>
        <p:spPr>
          <a:xfrm>
            <a:off x="5183188" y="457201"/>
            <a:ext cx="6627812" cy="5403850"/>
          </a:xfrm>
          <a:prstGeom prst="rect">
            <a:avLst/>
          </a:prstGeom>
        </p:spPr>
        <p:txBody>
          <a:bodyPr/>
          <a:lstStyle>
            <a:lvl1pPr marL="342900" marR="0" indent="-342900" algn="l" defTabSz="914400" rtl="0" eaLnBrk="1" fontAlgn="auto" latinLnBrk="0" hangingPunct="1">
              <a:lnSpc>
                <a:spcPct val="90000"/>
              </a:lnSpc>
              <a:spcBef>
                <a:spcPts val="0"/>
              </a:spcBef>
              <a:spcAft>
                <a:spcPts val="2400"/>
              </a:spcAft>
              <a:buClr>
                <a:schemeClr val="accent1"/>
              </a:buClr>
              <a:buSzPct val="110000"/>
              <a:buFont typeface="Arial" panose="020B0604020202020204" pitchFamily="34" charset="0"/>
              <a:buChar char="•"/>
              <a:tabLst/>
              <a:defRPr sz="2400">
                <a:solidFill>
                  <a:schemeClr val="bg1">
                    <a:lumMod val="65000"/>
                  </a:schemeClr>
                </a:solidFill>
                <a:latin typeface="Source Sans Pro" panose="020B0503030403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342900" marR="0" lvl="0" indent="-342900" algn="l" defTabSz="914400" rtl="0" eaLnBrk="1" fontAlgn="auto" latinLnBrk="0" hangingPunct="1">
              <a:lnSpc>
                <a:spcPct val="90000"/>
              </a:lnSpc>
              <a:spcBef>
                <a:spcPts val="0"/>
              </a:spcBef>
              <a:spcAft>
                <a:spcPts val="2400"/>
              </a:spcAft>
              <a:buClr>
                <a:schemeClr val="accent1"/>
              </a:buClr>
              <a:buSzPct val="110000"/>
              <a:tabLst/>
              <a:defRPr/>
            </a:pPr>
            <a:r>
              <a:rPr lang="en-US" dirty="0"/>
              <a:t>Click icon to add picture</a:t>
            </a:r>
          </a:p>
        </p:txBody>
      </p:sp>
      <p:sp>
        <p:nvSpPr>
          <p:cNvPr id="4" name="Text Placeholder 3">
            <a:extLst>
              <a:ext uri="{FF2B5EF4-FFF2-40B4-BE49-F238E27FC236}">
                <a16:creationId xmlns:a16="http://schemas.microsoft.com/office/drawing/2014/main" id="{9124CFF9-2C81-2040-9460-7970314A639A}"/>
              </a:ext>
            </a:extLst>
          </p:cNvPr>
          <p:cNvSpPr>
            <a:spLocks noGrp="1"/>
          </p:cNvSpPr>
          <p:nvPr>
            <p:ph type="body" sz="half" idx="2" hasCustomPrompt="1"/>
          </p:nvPr>
        </p:nvSpPr>
        <p:spPr>
          <a:xfrm>
            <a:off x="407302" y="2057400"/>
            <a:ext cx="4387120" cy="3811588"/>
          </a:xfrm>
          <a:prstGeom prst="rect">
            <a:avLst/>
          </a:prstGeom>
        </p:spPr>
        <p:txBody>
          <a:bodyPr>
            <a:normAutofit/>
          </a:bodyPr>
          <a:lstStyle>
            <a:lvl1pPr marL="0" indent="0">
              <a:buNone/>
              <a:defRPr sz="1800">
                <a:latin typeface="Source Sans Pro" panose="020B0503030403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text</a:t>
            </a:r>
          </a:p>
        </p:txBody>
      </p:sp>
      <p:sp>
        <p:nvSpPr>
          <p:cNvPr id="17" name="Slide Number Placeholder 16">
            <a:extLst>
              <a:ext uri="{FF2B5EF4-FFF2-40B4-BE49-F238E27FC236}">
                <a16:creationId xmlns:a16="http://schemas.microsoft.com/office/drawing/2014/main" id="{6F936C29-D718-AB47-8939-07EEA4D73EF9}"/>
              </a:ext>
            </a:extLst>
          </p:cNvPr>
          <p:cNvSpPr>
            <a:spLocks noGrp="1"/>
          </p:cNvSpPr>
          <p:nvPr>
            <p:ph type="sldNum" sz="quarter" idx="11"/>
          </p:nvPr>
        </p:nvSpPr>
        <p:spPr/>
        <p:txBody>
          <a:bodyPr/>
          <a:lstStyle/>
          <a:p>
            <a:r>
              <a:rPr lang="en-US" dirty="0"/>
              <a:t>Aging.Ohio.gov</a:t>
            </a:r>
          </a:p>
        </p:txBody>
      </p:sp>
    </p:spTree>
    <p:extLst>
      <p:ext uri="{BB962C8B-B14F-4D97-AF65-F5344CB8AC3E}">
        <p14:creationId xmlns:p14="http://schemas.microsoft.com/office/powerpoint/2010/main" val="345521407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wo Pictures With Title">
    <p:spTree>
      <p:nvGrpSpPr>
        <p:cNvPr id="1" name=""/>
        <p:cNvGrpSpPr/>
        <p:nvPr/>
      </p:nvGrpSpPr>
      <p:grpSpPr>
        <a:xfrm>
          <a:off x="0" y="0"/>
          <a:ext cx="0" cy="0"/>
          <a:chOff x="0" y="0"/>
          <a:chExt cx="0" cy="0"/>
        </a:xfrm>
      </p:grpSpPr>
      <p:sp>
        <p:nvSpPr>
          <p:cNvPr id="8" name="Picture Placeholder 7"/>
          <p:cNvSpPr>
            <a:spLocks noGrp="1"/>
          </p:cNvSpPr>
          <p:nvPr>
            <p:ph type="pic" sz="quarter" idx="11"/>
          </p:nvPr>
        </p:nvSpPr>
        <p:spPr>
          <a:xfrm>
            <a:off x="386558" y="1965960"/>
            <a:ext cx="5491140" cy="3880204"/>
          </a:xfrm>
          <a:prstGeom prst="rect">
            <a:avLst/>
          </a:prstGeom>
        </p:spPr>
        <p:txBody>
          <a:bodyPr/>
          <a:lstStyle>
            <a:lvl1pPr marL="228600" marR="0" indent="0" algn="l" defTabSz="914400" rtl="0" eaLnBrk="1" fontAlgn="auto" latinLnBrk="0" hangingPunct="1">
              <a:lnSpc>
                <a:spcPct val="90000"/>
              </a:lnSpc>
              <a:spcBef>
                <a:spcPts val="0"/>
              </a:spcBef>
              <a:spcAft>
                <a:spcPts val="2400"/>
              </a:spcAft>
              <a:buClr>
                <a:schemeClr val="accent1"/>
              </a:buClr>
              <a:buSzPct val="110000"/>
              <a:buFont typeface="Arial" panose="020B0604020202020204" pitchFamily="34" charset="0"/>
              <a:buChar char="•"/>
              <a:tabLst/>
              <a:defRPr>
                <a:solidFill>
                  <a:schemeClr val="bg1">
                    <a:lumMod val="65000"/>
                  </a:schemeClr>
                </a:solidFill>
                <a:latin typeface="Source Sans Pro" panose="020B0503030403020204" pitchFamily="34" charset="0"/>
              </a:defRPr>
            </a:lvl1pPr>
          </a:lstStyle>
          <a:p>
            <a:pPr marL="571500" marR="0" lvl="0" indent="-342900" algn="l" defTabSz="914400" rtl="0" eaLnBrk="1" fontAlgn="auto" latinLnBrk="0" hangingPunct="1">
              <a:lnSpc>
                <a:spcPct val="90000"/>
              </a:lnSpc>
              <a:spcBef>
                <a:spcPts val="0"/>
              </a:spcBef>
              <a:spcAft>
                <a:spcPts val="2400"/>
              </a:spcAft>
              <a:buClr>
                <a:schemeClr val="accent1"/>
              </a:buClr>
              <a:buSzPct val="110000"/>
              <a:tabLst/>
              <a:defRPr/>
            </a:pPr>
            <a:r>
              <a:rPr lang="en-US" dirty="0"/>
              <a:t>Click icon to add picture</a:t>
            </a:r>
          </a:p>
        </p:txBody>
      </p:sp>
      <p:sp>
        <p:nvSpPr>
          <p:cNvPr id="10" name="Picture Placeholder 7"/>
          <p:cNvSpPr>
            <a:spLocks noGrp="1"/>
          </p:cNvSpPr>
          <p:nvPr>
            <p:ph type="pic" sz="quarter" idx="13"/>
          </p:nvPr>
        </p:nvSpPr>
        <p:spPr>
          <a:xfrm>
            <a:off x="6314303" y="1965960"/>
            <a:ext cx="5491141" cy="3880204"/>
          </a:xfrm>
          <a:prstGeom prst="rect">
            <a:avLst/>
          </a:prstGeom>
        </p:spPr>
        <p:txBody>
          <a:bodyPr/>
          <a:lstStyle>
            <a:lvl1pPr marL="228600" marR="0" indent="0" algn="l" defTabSz="914400" rtl="0" eaLnBrk="1" fontAlgn="auto" latinLnBrk="0" hangingPunct="1">
              <a:lnSpc>
                <a:spcPct val="90000"/>
              </a:lnSpc>
              <a:spcBef>
                <a:spcPts val="0"/>
              </a:spcBef>
              <a:spcAft>
                <a:spcPts val="2400"/>
              </a:spcAft>
              <a:buClr>
                <a:schemeClr val="accent1"/>
              </a:buClr>
              <a:buSzPct val="110000"/>
              <a:buFont typeface="Arial" panose="020B0604020202020204" pitchFamily="34" charset="0"/>
              <a:buChar char="•"/>
              <a:tabLst/>
              <a:defRPr>
                <a:solidFill>
                  <a:schemeClr val="bg1">
                    <a:lumMod val="65000"/>
                  </a:schemeClr>
                </a:solidFill>
              </a:defRPr>
            </a:lvl1pPr>
          </a:lstStyle>
          <a:p>
            <a:pPr marL="571500" marR="0" lvl="0" indent="-342900" algn="l" defTabSz="914400" rtl="0" eaLnBrk="1" fontAlgn="auto" latinLnBrk="0" hangingPunct="1">
              <a:lnSpc>
                <a:spcPct val="90000"/>
              </a:lnSpc>
              <a:spcBef>
                <a:spcPts val="0"/>
              </a:spcBef>
              <a:spcAft>
                <a:spcPts val="2400"/>
              </a:spcAft>
              <a:buClr>
                <a:schemeClr val="accent1"/>
              </a:buClr>
              <a:buSzPct val="110000"/>
              <a:tabLst/>
              <a:defRPr/>
            </a:pPr>
            <a:r>
              <a:rPr lang="en-US"/>
              <a:t>Click icon to add picture</a:t>
            </a:r>
          </a:p>
        </p:txBody>
      </p:sp>
      <p:sp>
        <p:nvSpPr>
          <p:cNvPr id="2" name="Title 1"/>
          <p:cNvSpPr>
            <a:spLocks noGrp="1"/>
          </p:cNvSpPr>
          <p:nvPr>
            <p:ph type="title" hasCustomPrompt="1"/>
          </p:nvPr>
        </p:nvSpPr>
        <p:spPr>
          <a:xfrm>
            <a:off x="381000" y="365125"/>
            <a:ext cx="11424444" cy="1325563"/>
          </a:xfrm>
        </p:spPr>
        <p:txBody>
          <a:bodyPr/>
          <a:lstStyle>
            <a:lvl1pPr>
              <a:defRPr>
                <a:latin typeface="Source Sans Pro SemiBold" panose="020B0603030403020204" pitchFamily="34" charset="0"/>
              </a:defRPr>
            </a:lvl1pPr>
          </a:lstStyle>
          <a:p>
            <a:r>
              <a:rPr lang="en-US" dirty="0"/>
              <a:t>CLICK TO EDIT TITLE</a:t>
            </a:r>
          </a:p>
        </p:txBody>
      </p:sp>
      <p:sp>
        <p:nvSpPr>
          <p:cNvPr id="6" name="Slide Number Placeholder 5">
            <a:extLst>
              <a:ext uri="{FF2B5EF4-FFF2-40B4-BE49-F238E27FC236}">
                <a16:creationId xmlns:a16="http://schemas.microsoft.com/office/drawing/2014/main" id="{543A7ABC-58B1-2B44-9AE4-0F3296E88BE0}"/>
              </a:ext>
            </a:extLst>
          </p:cNvPr>
          <p:cNvSpPr>
            <a:spLocks noGrp="1"/>
          </p:cNvSpPr>
          <p:nvPr>
            <p:ph type="sldNum" sz="quarter" idx="15"/>
          </p:nvPr>
        </p:nvSpPr>
        <p:spPr/>
        <p:txBody>
          <a:bodyPr/>
          <a:lstStyle/>
          <a:p>
            <a:r>
              <a:rPr lang="en-US" dirty="0"/>
              <a:t>Aging.Ohio.gov</a:t>
            </a:r>
          </a:p>
        </p:txBody>
      </p:sp>
    </p:spTree>
    <p:extLst>
      <p:ext uri="{BB962C8B-B14F-4D97-AF65-F5344CB8AC3E}">
        <p14:creationId xmlns:p14="http://schemas.microsoft.com/office/powerpoint/2010/main" val="378386970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wo Pictures with Captions">
    <p:spTree>
      <p:nvGrpSpPr>
        <p:cNvPr id="1" name=""/>
        <p:cNvGrpSpPr/>
        <p:nvPr/>
      </p:nvGrpSpPr>
      <p:grpSpPr>
        <a:xfrm>
          <a:off x="0" y="0"/>
          <a:ext cx="0" cy="0"/>
          <a:chOff x="0" y="0"/>
          <a:chExt cx="0" cy="0"/>
        </a:xfrm>
      </p:grpSpPr>
      <p:sp>
        <p:nvSpPr>
          <p:cNvPr id="8" name="Picture Placeholder 7"/>
          <p:cNvSpPr>
            <a:spLocks noGrp="1"/>
          </p:cNvSpPr>
          <p:nvPr>
            <p:ph type="pic" sz="quarter" idx="11"/>
          </p:nvPr>
        </p:nvSpPr>
        <p:spPr>
          <a:xfrm>
            <a:off x="386558" y="1965960"/>
            <a:ext cx="5491140" cy="3640361"/>
          </a:xfrm>
          <a:prstGeom prst="rect">
            <a:avLst/>
          </a:prstGeom>
        </p:spPr>
        <p:txBody>
          <a:bodyPr/>
          <a:lstStyle>
            <a:lvl1pPr marL="571500" marR="0" indent="-342900" algn="l" defTabSz="914400" rtl="0" eaLnBrk="1" fontAlgn="auto" latinLnBrk="0" hangingPunct="1">
              <a:lnSpc>
                <a:spcPct val="90000"/>
              </a:lnSpc>
              <a:spcBef>
                <a:spcPts val="0"/>
              </a:spcBef>
              <a:spcAft>
                <a:spcPts val="1000"/>
              </a:spcAft>
              <a:buClr>
                <a:schemeClr val="accent1"/>
              </a:buClr>
              <a:buSzPct val="110000"/>
              <a:buFont typeface="Arial" panose="020B0604020202020204" pitchFamily="34" charset="0"/>
              <a:buChar char="•"/>
              <a:tabLst/>
              <a:defRPr>
                <a:solidFill>
                  <a:schemeClr val="bg1">
                    <a:lumMod val="65000"/>
                  </a:schemeClr>
                </a:solidFill>
                <a:latin typeface="+mn-lt"/>
              </a:defRPr>
            </a:lvl1pPr>
          </a:lstStyle>
          <a:p>
            <a:pPr marL="571500" marR="0" lvl="0" indent="-342900" algn="l" defTabSz="914400" rtl="0" eaLnBrk="1" fontAlgn="auto" latinLnBrk="0" hangingPunct="1">
              <a:lnSpc>
                <a:spcPct val="90000"/>
              </a:lnSpc>
              <a:spcBef>
                <a:spcPts val="0"/>
              </a:spcBef>
              <a:spcAft>
                <a:spcPts val="2400"/>
              </a:spcAft>
              <a:buClr>
                <a:schemeClr val="accent1"/>
              </a:buClr>
              <a:buSzPct val="110000"/>
              <a:tabLst/>
              <a:defRPr/>
            </a:pPr>
            <a:r>
              <a:rPr lang="en-US" dirty="0"/>
              <a:t>Click icon to add picture</a:t>
            </a:r>
          </a:p>
        </p:txBody>
      </p:sp>
      <p:sp>
        <p:nvSpPr>
          <p:cNvPr id="10" name="Picture Placeholder 7"/>
          <p:cNvSpPr>
            <a:spLocks noGrp="1"/>
          </p:cNvSpPr>
          <p:nvPr>
            <p:ph type="pic" sz="quarter" idx="13"/>
          </p:nvPr>
        </p:nvSpPr>
        <p:spPr>
          <a:xfrm>
            <a:off x="6314303" y="1965960"/>
            <a:ext cx="5491141" cy="3640361"/>
          </a:xfrm>
          <a:prstGeom prst="rect">
            <a:avLst/>
          </a:prstGeom>
        </p:spPr>
        <p:txBody>
          <a:bodyPr/>
          <a:lstStyle>
            <a:lvl1pPr marL="571500" marR="0" indent="-342900" algn="l" defTabSz="914400" rtl="0" eaLnBrk="1" fontAlgn="auto" latinLnBrk="0" hangingPunct="1">
              <a:lnSpc>
                <a:spcPct val="90000"/>
              </a:lnSpc>
              <a:spcBef>
                <a:spcPts val="0"/>
              </a:spcBef>
              <a:spcAft>
                <a:spcPts val="2400"/>
              </a:spcAft>
              <a:buClr>
                <a:schemeClr val="accent1"/>
              </a:buClr>
              <a:buSzPct val="110000"/>
              <a:buFont typeface="Arial" panose="020B0604020202020204" pitchFamily="34" charset="0"/>
              <a:buChar char="•"/>
              <a:tabLst/>
              <a:defRPr>
                <a:solidFill>
                  <a:schemeClr val="bg1">
                    <a:lumMod val="65000"/>
                  </a:schemeClr>
                </a:solidFill>
                <a:latin typeface="+mn-lt"/>
              </a:defRPr>
            </a:lvl1pPr>
          </a:lstStyle>
          <a:p>
            <a:pPr marL="571500" marR="0" lvl="0" indent="-342900" algn="l" defTabSz="914400" rtl="0" eaLnBrk="1" fontAlgn="auto" latinLnBrk="0" hangingPunct="1">
              <a:lnSpc>
                <a:spcPct val="90000"/>
              </a:lnSpc>
              <a:spcBef>
                <a:spcPts val="0"/>
              </a:spcBef>
              <a:spcAft>
                <a:spcPts val="2400"/>
              </a:spcAft>
              <a:buClr>
                <a:schemeClr val="accent1"/>
              </a:buClr>
              <a:buSzPct val="110000"/>
              <a:tabLst/>
              <a:defRPr/>
            </a:pPr>
            <a:r>
              <a:rPr lang="en-US" dirty="0"/>
              <a:t>Click icon to add picture</a:t>
            </a:r>
          </a:p>
        </p:txBody>
      </p:sp>
      <p:sp>
        <p:nvSpPr>
          <p:cNvPr id="2" name="Title 1"/>
          <p:cNvSpPr>
            <a:spLocks noGrp="1"/>
          </p:cNvSpPr>
          <p:nvPr>
            <p:ph type="title" hasCustomPrompt="1"/>
          </p:nvPr>
        </p:nvSpPr>
        <p:spPr>
          <a:xfrm>
            <a:off x="381000" y="365125"/>
            <a:ext cx="11424444" cy="1325563"/>
          </a:xfrm>
        </p:spPr>
        <p:txBody>
          <a:bodyPr/>
          <a:lstStyle>
            <a:lvl1pPr>
              <a:defRPr>
                <a:latin typeface="Source Sans Pro SemiBold" panose="020B0603030403020204" pitchFamily="34" charset="0"/>
              </a:defRPr>
            </a:lvl1pPr>
          </a:lstStyle>
          <a:p>
            <a:r>
              <a:rPr lang="en-US" dirty="0"/>
              <a:t>CLICK TO EDIT TITLE</a:t>
            </a:r>
          </a:p>
        </p:txBody>
      </p:sp>
      <p:sp>
        <p:nvSpPr>
          <p:cNvPr id="6" name="Slide Number Placeholder 5">
            <a:extLst>
              <a:ext uri="{FF2B5EF4-FFF2-40B4-BE49-F238E27FC236}">
                <a16:creationId xmlns:a16="http://schemas.microsoft.com/office/drawing/2014/main" id="{543A7ABC-58B1-2B44-9AE4-0F3296E88BE0}"/>
              </a:ext>
            </a:extLst>
          </p:cNvPr>
          <p:cNvSpPr>
            <a:spLocks noGrp="1"/>
          </p:cNvSpPr>
          <p:nvPr>
            <p:ph type="sldNum" sz="quarter" idx="15"/>
          </p:nvPr>
        </p:nvSpPr>
        <p:spPr/>
        <p:txBody>
          <a:bodyPr/>
          <a:lstStyle/>
          <a:p>
            <a:r>
              <a:rPr lang="en-US" dirty="0"/>
              <a:t>Aging.Ohio.gov</a:t>
            </a:r>
          </a:p>
        </p:txBody>
      </p:sp>
      <p:sp>
        <p:nvSpPr>
          <p:cNvPr id="4" name="Text Placeholder 3">
            <a:extLst>
              <a:ext uri="{FF2B5EF4-FFF2-40B4-BE49-F238E27FC236}">
                <a16:creationId xmlns:a16="http://schemas.microsoft.com/office/drawing/2014/main" id="{42C34983-CD69-EF4D-9EF3-EB2110B4AF3F}"/>
              </a:ext>
            </a:extLst>
          </p:cNvPr>
          <p:cNvSpPr>
            <a:spLocks noGrp="1"/>
          </p:cNvSpPr>
          <p:nvPr>
            <p:ph type="body" sz="quarter" idx="16" hasCustomPrompt="1"/>
          </p:nvPr>
        </p:nvSpPr>
        <p:spPr>
          <a:xfrm>
            <a:off x="381000" y="5607050"/>
            <a:ext cx="5491140" cy="389796"/>
          </a:xfrm>
          <a:prstGeom prst="rect">
            <a:avLst/>
          </a:prstGeom>
        </p:spPr>
        <p:txBody>
          <a:bodyPr>
            <a:normAutofit/>
          </a:bodyPr>
          <a:lstStyle>
            <a:lvl1pPr marL="0" indent="0" algn="l">
              <a:buNone/>
              <a:defRPr sz="1600" i="1">
                <a:solidFill>
                  <a:schemeClr val="bg1">
                    <a:lumMod val="65000"/>
                  </a:schemeClr>
                </a:solidFill>
                <a:latin typeface="Source Sans Pro" panose="020B0503030403020204" pitchFamily="34" charset="0"/>
              </a:defRPr>
            </a:lvl1pPr>
          </a:lstStyle>
          <a:p>
            <a:pPr lvl="0"/>
            <a:r>
              <a:rPr lang="en-US" dirty="0"/>
              <a:t>Click to Edit Photo Caption</a:t>
            </a:r>
          </a:p>
        </p:txBody>
      </p:sp>
      <p:sp>
        <p:nvSpPr>
          <p:cNvPr id="9" name="Text Placeholder 3">
            <a:extLst>
              <a:ext uri="{FF2B5EF4-FFF2-40B4-BE49-F238E27FC236}">
                <a16:creationId xmlns:a16="http://schemas.microsoft.com/office/drawing/2014/main" id="{93E171EF-F7CC-354F-9CD9-4DDEECEB4FE9}"/>
              </a:ext>
            </a:extLst>
          </p:cNvPr>
          <p:cNvSpPr>
            <a:spLocks noGrp="1"/>
          </p:cNvSpPr>
          <p:nvPr>
            <p:ph type="body" sz="quarter" idx="17" hasCustomPrompt="1"/>
          </p:nvPr>
        </p:nvSpPr>
        <p:spPr>
          <a:xfrm>
            <a:off x="6314303" y="5607050"/>
            <a:ext cx="5491140" cy="389796"/>
          </a:xfrm>
          <a:prstGeom prst="rect">
            <a:avLst/>
          </a:prstGeom>
        </p:spPr>
        <p:txBody>
          <a:bodyPr>
            <a:normAutofit/>
          </a:bodyPr>
          <a:lstStyle>
            <a:lvl1pPr marL="0" indent="0" algn="l">
              <a:buNone/>
              <a:defRPr sz="1600" i="1">
                <a:solidFill>
                  <a:schemeClr val="bg1">
                    <a:lumMod val="65000"/>
                  </a:schemeClr>
                </a:solidFill>
                <a:latin typeface="+mn-lt"/>
              </a:defRPr>
            </a:lvl1pPr>
          </a:lstStyle>
          <a:p>
            <a:pPr lvl="0"/>
            <a:r>
              <a:rPr lang="en-US" dirty="0"/>
              <a:t>Click to Edit Photo Caption</a:t>
            </a:r>
          </a:p>
        </p:txBody>
      </p:sp>
    </p:spTree>
    <p:extLst>
      <p:ext uri="{BB962C8B-B14F-4D97-AF65-F5344CB8AC3E}">
        <p14:creationId xmlns:p14="http://schemas.microsoft.com/office/powerpoint/2010/main" val="280458556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hree Pictures With Title">
    <p:spTree>
      <p:nvGrpSpPr>
        <p:cNvPr id="1" name=""/>
        <p:cNvGrpSpPr/>
        <p:nvPr/>
      </p:nvGrpSpPr>
      <p:grpSpPr>
        <a:xfrm>
          <a:off x="0" y="0"/>
          <a:ext cx="0" cy="0"/>
          <a:chOff x="0" y="0"/>
          <a:chExt cx="0" cy="0"/>
        </a:xfrm>
      </p:grpSpPr>
      <p:sp>
        <p:nvSpPr>
          <p:cNvPr id="9" name="Picture Placeholder 7"/>
          <p:cNvSpPr>
            <a:spLocks noGrp="1"/>
          </p:cNvSpPr>
          <p:nvPr>
            <p:ph type="pic" sz="quarter" idx="12" hasCustomPrompt="1"/>
          </p:nvPr>
        </p:nvSpPr>
        <p:spPr>
          <a:xfrm>
            <a:off x="3924437" y="1558977"/>
            <a:ext cx="4292326" cy="4302177"/>
          </a:xfrm>
          <a:prstGeom prst="rect">
            <a:avLst/>
          </a:prstGeom>
        </p:spPr>
        <p:txBody>
          <a:bodyPr>
            <a:normAutofit/>
          </a:bodyPr>
          <a:lstStyle>
            <a:lvl1pPr marL="228600" marR="0" indent="-228600" algn="l" defTabSz="914400" rtl="0" eaLnBrk="1" fontAlgn="auto" latinLnBrk="0" hangingPunct="1">
              <a:lnSpc>
                <a:spcPct val="120000"/>
              </a:lnSpc>
              <a:spcBef>
                <a:spcPts val="0"/>
              </a:spcBef>
              <a:spcAft>
                <a:spcPts val="500"/>
              </a:spcAft>
              <a:buClr>
                <a:schemeClr val="accent1"/>
              </a:buClr>
              <a:buSzPct val="110000"/>
              <a:buFont typeface="Arial" panose="020B0604020202020204" pitchFamily="34" charset="0"/>
              <a:buChar char="•"/>
              <a:tabLst/>
              <a:defRPr sz="2000">
                <a:solidFill>
                  <a:schemeClr val="bg1">
                    <a:lumMod val="65000"/>
                  </a:schemeClr>
                </a:solidFill>
                <a:latin typeface="+mn-lt"/>
              </a:defRPr>
            </a:lvl1pPr>
          </a:lstStyle>
          <a:p>
            <a:pPr marL="228600" marR="0" lvl="0" indent="-228600" algn="l" defTabSz="914400" rtl="0" eaLnBrk="1" fontAlgn="auto" latinLnBrk="0" hangingPunct="1">
              <a:lnSpc>
                <a:spcPct val="120000"/>
              </a:lnSpc>
              <a:spcBef>
                <a:spcPts val="0"/>
              </a:spcBef>
              <a:spcAft>
                <a:spcPts val="500"/>
              </a:spcAft>
              <a:buClr>
                <a:schemeClr val="accent1"/>
              </a:buClr>
              <a:buSzPct val="110000"/>
              <a:buFont typeface="Arial" panose="020B0604020202020204" pitchFamily="34" charset="0"/>
              <a:buChar char="•"/>
              <a:tabLst/>
              <a:defRPr/>
            </a:pPr>
            <a:r>
              <a:rPr lang="en-US" dirty="0"/>
              <a:t>Click Icon to add picture</a:t>
            </a:r>
          </a:p>
          <a:p>
            <a:endParaRPr lang="en-US" dirty="0"/>
          </a:p>
        </p:txBody>
      </p:sp>
      <p:sp>
        <p:nvSpPr>
          <p:cNvPr id="10" name="Picture Placeholder 7"/>
          <p:cNvSpPr>
            <a:spLocks noGrp="1"/>
          </p:cNvSpPr>
          <p:nvPr>
            <p:ph type="pic" sz="quarter" idx="13" hasCustomPrompt="1"/>
          </p:nvPr>
        </p:nvSpPr>
        <p:spPr>
          <a:xfrm>
            <a:off x="8580556" y="1558977"/>
            <a:ext cx="3224888" cy="4302177"/>
          </a:xfrm>
          <a:prstGeom prst="rect">
            <a:avLst/>
          </a:prstGeom>
        </p:spPr>
        <p:txBody>
          <a:bodyPr>
            <a:normAutofit/>
          </a:bodyPr>
          <a:lstStyle>
            <a:lvl1pPr marL="228600" marR="0" indent="-228600" algn="l" defTabSz="914400" rtl="0" eaLnBrk="1" fontAlgn="auto" latinLnBrk="0" hangingPunct="1">
              <a:lnSpc>
                <a:spcPct val="120000"/>
              </a:lnSpc>
              <a:spcBef>
                <a:spcPts val="0"/>
              </a:spcBef>
              <a:spcAft>
                <a:spcPts val="500"/>
              </a:spcAft>
              <a:buClr>
                <a:schemeClr val="accent1"/>
              </a:buClr>
              <a:buSzPct val="110000"/>
              <a:buFont typeface="Arial" panose="020B0604020202020204" pitchFamily="34" charset="0"/>
              <a:buChar char="•"/>
              <a:tabLst/>
              <a:defRPr sz="2000">
                <a:solidFill>
                  <a:schemeClr val="bg1">
                    <a:lumMod val="65000"/>
                  </a:schemeClr>
                </a:solidFill>
                <a:latin typeface="+mn-lt"/>
              </a:defRPr>
            </a:lvl1pPr>
          </a:lstStyle>
          <a:p>
            <a:pPr marL="228600" marR="0" lvl="0" indent="-228600" algn="l" defTabSz="914400" rtl="0" eaLnBrk="1" fontAlgn="auto" latinLnBrk="0" hangingPunct="1">
              <a:lnSpc>
                <a:spcPct val="120000"/>
              </a:lnSpc>
              <a:spcBef>
                <a:spcPts val="0"/>
              </a:spcBef>
              <a:spcAft>
                <a:spcPts val="500"/>
              </a:spcAft>
              <a:buClr>
                <a:schemeClr val="accent1"/>
              </a:buClr>
              <a:buSzPct val="110000"/>
              <a:buFont typeface="Arial" panose="020B0604020202020204" pitchFamily="34" charset="0"/>
              <a:buChar char="•"/>
              <a:tabLst/>
              <a:defRPr/>
            </a:pPr>
            <a:r>
              <a:rPr lang="en-US" dirty="0"/>
              <a:t>Click Icon to add picture</a:t>
            </a:r>
          </a:p>
          <a:p>
            <a:endParaRPr lang="en-US" dirty="0"/>
          </a:p>
        </p:txBody>
      </p:sp>
      <p:sp>
        <p:nvSpPr>
          <p:cNvPr id="2" name="Title 1"/>
          <p:cNvSpPr>
            <a:spLocks noGrp="1"/>
          </p:cNvSpPr>
          <p:nvPr>
            <p:ph type="title" hasCustomPrompt="1"/>
          </p:nvPr>
        </p:nvSpPr>
        <p:spPr/>
        <p:txBody>
          <a:bodyPr/>
          <a:lstStyle>
            <a:lvl1pPr>
              <a:defRPr>
                <a:latin typeface="+mj-lt"/>
              </a:defRPr>
            </a:lvl1pPr>
          </a:lstStyle>
          <a:p>
            <a:r>
              <a:rPr lang="en-US" dirty="0"/>
              <a:t>CLICK TO EDIT TITLE</a:t>
            </a:r>
          </a:p>
        </p:txBody>
      </p:sp>
      <p:sp>
        <p:nvSpPr>
          <p:cNvPr id="6" name="Slide Number Placeholder 5">
            <a:extLst>
              <a:ext uri="{FF2B5EF4-FFF2-40B4-BE49-F238E27FC236}">
                <a16:creationId xmlns:a16="http://schemas.microsoft.com/office/drawing/2014/main" id="{09DE8DF7-5E02-1A46-8F8F-7E735BA9F596}"/>
              </a:ext>
            </a:extLst>
          </p:cNvPr>
          <p:cNvSpPr>
            <a:spLocks noGrp="1"/>
          </p:cNvSpPr>
          <p:nvPr>
            <p:ph type="sldNum" sz="quarter" idx="15"/>
          </p:nvPr>
        </p:nvSpPr>
        <p:spPr/>
        <p:txBody>
          <a:bodyPr/>
          <a:lstStyle/>
          <a:p>
            <a:r>
              <a:rPr lang="en-US" dirty="0"/>
              <a:t>Aging.Ohio.gov</a:t>
            </a:r>
          </a:p>
        </p:txBody>
      </p:sp>
      <p:sp>
        <p:nvSpPr>
          <p:cNvPr id="4" name="Picture Placeholder 3">
            <a:extLst>
              <a:ext uri="{FF2B5EF4-FFF2-40B4-BE49-F238E27FC236}">
                <a16:creationId xmlns:a16="http://schemas.microsoft.com/office/drawing/2014/main" id="{6FB7A6DA-4DC8-304B-B583-7CC4064FDF9A}"/>
              </a:ext>
            </a:extLst>
          </p:cNvPr>
          <p:cNvSpPr>
            <a:spLocks noGrp="1"/>
          </p:cNvSpPr>
          <p:nvPr>
            <p:ph type="pic" sz="quarter" idx="16" hasCustomPrompt="1"/>
          </p:nvPr>
        </p:nvSpPr>
        <p:spPr>
          <a:xfrm>
            <a:off x="381000" y="1558925"/>
            <a:ext cx="3224888" cy="4302125"/>
          </a:xfrm>
        </p:spPr>
        <p:txBody>
          <a:bodyPr>
            <a:normAutofit/>
          </a:bodyPr>
          <a:lstStyle>
            <a:lvl1pPr marL="285750" indent="-285750">
              <a:buFont typeface="Arial" panose="020B0604020202020204" pitchFamily="34" charset="0"/>
              <a:buChar char="•"/>
              <a:defRPr sz="2000">
                <a:solidFill>
                  <a:schemeClr val="bg1">
                    <a:lumMod val="65000"/>
                  </a:schemeClr>
                </a:solidFill>
                <a:latin typeface="+mn-lt"/>
              </a:defRPr>
            </a:lvl1pPr>
          </a:lstStyle>
          <a:p>
            <a:r>
              <a:rPr lang="en-US" dirty="0"/>
              <a:t>Click Icon to add picture</a:t>
            </a:r>
          </a:p>
        </p:txBody>
      </p:sp>
    </p:spTree>
    <p:extLst>
      <p:ext uri="{BB962C8B-B14F-4D97-AF65-F5344CB8AC3E}">
        <p14:creationId xmlns:p14="http://schemas.microsoft.com/office/powerpoint/2010/main" val="20545648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hree Pictures With captions and Title">
    <p:spTree>
      <p:nvGrpSpPr>
        <p:cNvPr id="1" name=""/>
        <p:cNvGrpSpPr/>
        <p:nvPr/>
      </p:nvGrpSpPr>
      <p:grpSpPr>
        <a:xfrm>
          <a:off x="0" y="0"/>
          <a:ext cx="0" cy="0"/>
          <a:chOff x="0" y="0"/>
          <a:chExt cx="0" cy="0"/>
        </a:xfrm>
      </p:grpSpPr>
      <p:sp>
        <p:nvSpPr>
          <p:cNvPr id="8" name="Picture Placeholder 7"/>
          <p:cNvSpPr>
            <a:spLocks noGrp="1"/>
          </p:cNvSpPr>
          <p:nvPr>
            <p:ph type="pic" sz="quarter" idx="11" hasCustomPrompt="1"/>
          </p:nvPr>
        </p:nvSpPr>
        <p:spPr>
          <a:xfrm>
            <a:off x="335756" y="1558978"/>
            <a:ext cx="3224888" cy="4047344"/>
          </a:xfrm>
          <a:prstGeom prst="rect">
            <a:avLst/>
          </a:prstGeom>
        </p:spPr>
        <p:txBody>
          <a:bodyPr>
            <a:normAutofit/>
          </a:bodyPr>
          <a:lstStyle>
            <a:lvl1pPr marL="228600" marR="0" indent="-228600" algn="l" defTabSz="914400" rtl="0" eaLnBrk="1" fontAlgn="auto" latinLnBrk="0" hangingPunct="1">
              <a:lnSpc>
                <a:spcPct val="120000"/>
              </a:lnSpc>
              <a:spcBef>
                <a:spcPts val="0"/>
              </a:spcBef>
              <a:spcAft>
                <a:spcPts val="500"/>
              </a:spcAft>
              <a:buClr>
                <a:schemeClr val="accent1"/>
              </a:buClr>
              <a:buSzPct val="110000"/>
              <a:buFont typeface="Arial" panose="020B0604020202020204" pitchFamily="34" charset="0"/>
              <a:buChar char="•"/>
              <a:tabLst/>
              <a:defRPr sz="2000">
                <a:solidFill>
                  <a:schemeClr val="bg1">
                    <a:lumMod val="65000"/>
                  </a:schemeClr>
                </a:solidFill>
              </a:defRPr>
            </a:lvl1pPr>
          </a:lstStyle>
          <a:p>
            <a:pPr marL="228600" marR="0" lvl="0" indent="-228600" algn="l" defTabSz="914400" rtl="0" eaLnBrk="1" fontAlgn="auto" latinLnBrk="0" hangingPunct="1">
              <a:lnSpc>
                <a:spcPct val="120000"/>
              </a:lnSpc>
              <a:spcBef>
                <a:spcPts val="0"/>
              </a:spcBef>
              <a:spcAft>
                <a:spcPts val="500"/>
              </a:spcAft>
              <a:buClr>
                <a:schemeClr val="accent1"/>
              </a:buClr>
              <a:buSzPct val="110000"/>
              <a:buFont typeface="Arial" panose="020B0604020202020204" pitchFamily="34" charset="0"/>
              <a:buChar char="•"/>
              <a:tabLst/>
              <a:defRPr/>
            </a:pPr>
            <a:r>
              <a:rPr lang="en-US"/>
              <a:t>Click Icon to add picture</a:t>
            </a:r>
          </a:p>
          <a:p>
            <a:endParaRPr lang="en-US"/>
          </a:p>
        </p:txBody>
      </p:sp>
      <p:sp>
        <p:nvSpPr>
          <p:cNvPr id="9" name="Picture Placeholder 7"/>
          <p:cNvSpPr>
            <a:spLocks noGrp="1"/>
          </p:cNvSpPr>
          <p:nvPr>
            <p:ph type="pic" sz="quarter" idx="12" hasCustomPrompt="1"/>
          </p:nvPr>
        </p:nvSpPr>
        <p:spPr>
          <a:xfrm>
            <a:off x="3924437" y="1558978"/>
            <a:ext cx="4292326" cy="4047344"/>
          </a:xfrm>
          <a:prstGeom prst="rect">
            <a:avLst/>
          </a:prstGeom>
        </p:spPr>
        <p:txBody>
          <a:bodyPr>
            <a:normAutofit/>
          </a:bodyPr>
          <a:lstStyle>
            <a:lvl1pPr marL="228600" marR="0" indent="-228600" algn="l" defTabSz="914400" rtl="0" eaLnBrk="1" fontAlgn="auto" latinLnBrk="0" hangingPunct="1">
              <a:lnSpc>
                <a:spcPct val="120000"/>
              </a:lnSpc>
              <a:spcBef>
                <a:spcPts val="0"/>
              </a:spcBef>
              <a:spcAft>
                <a:spcPts val="500"/>
              </a:spcAft>
              <a:buClr>
                <a:schemeClr val="accent1"/>
              </a:buClr>
              <a:buSzPct val="110000"/>
              <a:buFont typeface="Arial" panose="020B0604020202020204" pitchFamily="34" charset="0"/>
              <a:buChar char="•"/>
              <a:tabLst/>
              <a:defRPr sz="2000">
                <a:solidFill>
                  <a:schemeClr val="bg1">
                    <a:lumMod val="65000"/>
                  </a:schemeClr>
                </a:solidFill>
              </a:defRPr>
            </a:lvl1pPr>
          </a:lstStyle>
          <a:p>
            <a:pPr marL="228600" marR="0" lvl="0" indent="-228600" algn="l" defTabSz="914400" rtl="0" eaLnBrk="1" fontAlgn="auto" latinLnBrk="0" hangingPunct="1">
              <a:lnSpc>
                <a:spcPct val="120000"/>
              </a:lnSpc>
              <a:spcBef>
                <a:spcPts val="0"/>
              </a:spcBef>
              <a:spcAft>
                <a:spcPts val="500"/>
              </a:spcAft>
              <a:buClr>
                <a:schemeClr val="accent1"/>
              </a:buClr>
              <a:buSzPct val="110000"/>
              <a:buFont typeface="Arial" panose="020B0604020202020204" pitchFamily="34" charset="0"/>
              <a:buChar char="•"/>
              <a:tabLst/>
              <a:defRPr/>
            </a:pPr>
            <a:r>
              <a:rPr lang="en-US"/>
              <a:t>Click Icon to add picture</a:t>
            </a:r>
          </a:p>
          <a:p>
            <a:endParaRPr lang="en-US"/>
          </a:p>
        </p:txBody>
      </p:sp>
      <p:sp>
        <p:nvSpPr>
          <p:cNvPr id="10" name="Picture Placeholder 7"/>
          <p:cNvSpPr>
            <a:spLocks noGrp="1"/>
          </p:cNvSpPr>
          <p:nvPr>
            <p:ph type="pic" sz="quarter" idx="13" hasCustomPrompt="1"/>
          </p:nvPr>
        </p:nvSpPr>
        <p:spPr>
          <a:xfrm>
            <a:off x="8580556" y="1558978"/>
            <a:ext cx="3224888" cy="4047344"/>
          </a:xfrm>
          <a:prstGeom prst="rect">
            <a:avLst/>
          </a:prstGeom>
        </p:spPr>
        <p:txBody>
          <a:bodyPr>
            <a:normAutofit/>
          </a:bodyPr>
          <a:lstStyle>
            <a:lvl1pPr marL="228600" marR="0" indent="-228600" algn="l" defTabSz="914400" rtl="0" eaLnBrk="1" fontAlgn="auto" latinLnBrk="0" hangingPunct="1">
              <a:lnSpc>
                <a:spcPct val="120000"/>
              </a:lnSpc>
              <a:spcBef>
                <a:spcPts val="0"/>
              </a:spcBef>
              <a:spcAft>
                <a:spcPts val="500"/>
              </a:spcAft>
              <a:buClr>
                <a:schemeClr val="accent1"/>
              </a:buClr>
              <a:buSzPct val="110000"/>
              <a:buFont typeface="Arial" panose="020B0604020202020204" pitchFamily="34" charset="0"/>
              <a:buChar char="•"/>
              <a:tabLst/>
              <a:defRPr sz="2000">
                <a:solidFill>
                  <a:schemeClr val="bg1">
                    <a:lumMod val="65000"/>
                  </a:schemeClr>
                </a:solidFill>
              </a:defRPr>
            </a:lvl1pPr>
          </a:lstStyle>
          <a:p>
            <a:pPr marL="228600" marR="0" lvl="0" indent="-228600" algn="l" defTabSz="914400" rtl="0" eaLnBrk="1" fontAlgn="auto" latinLnBrk="0" hangingPunct="1">
              <a:lnSpc>
                <a:spcPct val="120000"/>
              </a:lnSpc>
              <a:spcBef>
                <a:spcPts val="0"/>
              </a:spcBef>
              <a:spcAft>
                <a:spcPts val="500"/>
              </a:spcAft>
              <a:buClr>
                <a:schemeClr val="accent1"/>
              </a:buClr>
              <a:buSzPct val="110000"/>
              <a:buFont typeface="Arial" panose="020B0604020202020204" pitchFamily="34" charset="0"/>
              <a:buChar char="•"/>
              <a:tabLst/>
              <a:defRPr/>
            </a:pPr>
            <a:r>
              <a:rPr lang="en-US"/>
              <a:t>Click Icon to add picture</a:t>
            </a:r>
          </a:p>
          <a:p>
            <a:endParaRPr lang="en-US"/>
          </a:p>
        </p:txBody>
      </p:sp>
      <p:sp>
        <p:nvSpPr>
          <p:cNvPr id="2" name="Title 1"/>
          <p:cNvSpPr>
            <a:spLocks noGrp="1"/>
          </p:cNvSpPr>
          <p:nvPr>
            <p:ph type="title" hasCustomPrompt="1"/>
          </p:nvPr>
        </p:nvSpPr>
        <p:spPr/>
        <p:txBody>
          <a:bodyPr/>
          <a:lstStyle/>
          <a:p>
            <a:r>
              <a:rPr lang="en-US"/>
              <a:t>CLICK TO EDIT TITLE</a:t>
            </a:r>
          </a:p>
        </p:txBody>
      </p:sp>
      <p:sp>
        <p:nvSpPr>
          <p:cNvPr id="6" name="Slide Number Placeholder 5">
            <a:extLst>
              <a:ext uri="{FF2B5EF4-FFF2-40B4-BE49-F238E27FC236}">
                <a16:creationId xmlns:a16="http://schemas.microsoft.com/office/drawing/2014/main" id="{09DE8DF7-5E02-1A46-8F8F-7E735BA9F596}"/>
              </a:ext>
            </a:extLst>
          </p:cNvPr>
          <p:cNvSpPr>
            <a:spLocks noGrp="1"/>
          </p:cNvSpPr>
          <p:nvPr>
            <p:ph type="sldNum" sz="quarter" idx="15"/>
          </p:nvPr>
        </p:nvSpPr>
        <p:spPr/>
        <p:txBody>
          <a:bodyPr/>
          <a:lstStyle/>
          <a:p>
            <a:r>
              <a:rPr lang="en-US" dirty="0"/>
              <a:t>Aging.Ohio.gov</a:t>
            </a:r>
          </a:p>
        </p:txBody>
      </p:sp>
      <p:sp>
        <p:nvSpPr>
          <p:cNvPr id="11" name="Text Placeholder 3">
            <a:extLst>
              <a:ext uri="{FF2B5EF4-FFF2-40B4-BE49-F238E27FC236}">
                <a16:creationId xmlns:a16="http://schemas.microsoft.com/office/drawing/2014/main" id="{9A387CA8-2BFC-514C-8463-0244B7A2006D}"/>
              </a:ext>
            </a:extLst>
          </p:cNvPr>
          <p:cNvSpPr>
            <a:spLocks noGrp="1"/>
          </p:cNvSpPr>
          <p:nvPr>
            <p:ph type="body" sz="quarter" idx="16" hasCustomPrompt="1"/>
          </p:nvPr>
        </p:nvSpPr>
        <p:spPr>
          <a:xfrm>
            <a:off x="335756" y="5607050"/>
            <a:ext cx="3224888" cy="389796"/>
          </a:xfrm>
          <a:prstGeom prst="rect">
            <a:avLst/>
          </a:prstGeom>
        </p:spPr>
        <p:txBody>
          <a:bodyPr>
            <a:normAutofit/>
          </a:bodyPr>
          <a:lstStyle>
            <a:lvl1pPr marL="0" indent="0" algn="l">
              <a:buNone/>
              <a:defRPr sz="1600" i="1">
                <a:solidFill>
                  <a:schemeClr val="bg1">
                    <a:lumMod val="65000"/>
                  </a:schemeClr>
                </a:solidFill>
              </a:defRPr>
            </a:lvl1pPr>
          </a:lstStyle>
          <a:p>
            <a:pPr lvl="0"/>
            <a:r>
              <a:rPr lang="en-US"/>
              <a:t>Click to Edit Photo Caption</a:t>
            </a:r>
          </a:p>
        </p:txBody>
      </p:sp>
      <p:sp>
        <p:nvSpPr>
          <p:cNvPr id="12" name="Text Placeholder 3">
            <a:extLst>
              <a:ext uri="{FF2B5EF4-FFF2-40B4-BE49-F238E27FC236}">
                <a16:creationId xmlns:a16="http://schemas.microsoft.com/office/drawing/2014/main" id="{19CD173F-9443-154B-A211-586A9B01DF30}"/>
              </a:ext>
            </a:extLst>
          </p:cNvPr>
          <p:cNvSpPr>
            <a:spLocks noGrp="1"/>
          </p:cNvSpPr>
          <p:nvPr>
            <p:ph type="body" sz="quarter" idx="17" hasCustomPrompt="1"/>
          </p:nvPr>
        </p:nvSpPr>
        <p:spPr>
          <a:xfrm>
            <a:off x="3924437" y="5607050"/>
            <a:ext cx="4292326" cy="389796"/>
          </a:xfrm>
          <a:prstGeom prst="rect">
            <a:avLst/>
          </a:prstGeom>
        </p:spPr>
        <p:txBody>
          <a:bodyPr>
            <a:normAutofit/>
          </a:bodyPr>
          <a:lstStyle>
            <a:lvl1pPr marL="0" indent="0" algn="l">
              <a:buNone/>
              <a:defRPr sz="1600" i="1">
                <a:solidFill>
                  <a:schemeClr val="bg1">
                    <a:lumMod val="65000"/>
                  </a:schemeClr>
                </a:solidFill>
              </a:defRPr>
            </a:lvl1pPr>
          </a:lstStyle>
          <a:p>
            <a:pPr lvl="0"/>
            <a:r>
              <a:rPr lang="en-US"/>
              <a:t>Click to Edit Photo Caption</a:t>
            </a:r>
          </a:p>
        </p:txBody>
      </p:sp>
      <p:sp>
        <p:nvSpPr>
          <p:cNvPr id="13" name="Text Placeholder 3">
            <a:extLst>
              <a:ext uri="{FF2B5EF4-FFF2-40B4-BE49-F238E27FC236}">
                <a16:creationId xmlns:a16="http://schemas.microsoft.com/office/drawing/2014/main" id="{43393AB0-90E1-EB4C-9F92-469ECB0E4C7B}"/>
              </a:ext>
            </a:extLst>
          </p:cNvPr>
          <p:cNvSpPr>
            <a:spLocks noGrp="1"/>
          </p:cNvSpPr>
          <p:nvPr>
            <p:ph type="body" sz="quarter" idx="18" hasCustomPrompt="1"/>
          </p:nvPr>
        </p:nvSpPr>
        <p:spPr>
          <a:xfrm>
            <a:off x="8580556" y="5607050"/>
            <a:ext cx="3224888" cy="389796"/>
          </a:xfrm>
          <a:prstGeom prst="rect">
            <a:avLst/>
          </a:prstGeom>
        </p:spPr>
        <p:txBody>
          <a:bodyPr>
            <a:normAutofit/>
          </a:bodyPr>
          <a:lstStyle>
            <a:lvl1pPr marL="0" indent="0" algn="l">
              <a:buNone/>
              <a:defRPr sz="1600" i="1">
                <a:solidFill>
                  <a:schemeClr val="bg1">
                    <a:lumMod val="65000"/>
                  </a:schemeClr>
                </a:solidFill>
              </a:defRPr>
            </a:lvl1pPr>
          </a:lstStyle>
          <a:p>
            <a:pPr lvl="0"/>
            <a:r>
              <a:rPr lang="en-US"/>
              <a:t>Click to Edit Photo Caption</a:t>
            </a:r>
          </a:p>
        </p:txBody>
      </p:sp>
    </p:spTree>
    <p:extLst>
      <p:ext uri="{BB962C8B-B14F-4D97-AF65-F5344CB8AC3E}">
        <p14:creationId xmlns:p14="http://schemas.microsoft.com/office/powerpoint/2010/main" val="308366143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Four Pictures With Title">
    <p:spTree>
      <p:nvGrpSpPr>
        <p:cNvPr id="1" name=""/>
        <p:cNvGrpSpPr/>
        <p:nvPr/>
      </p:nvGrpSpPr>
      <p:grpSpPr>
        <a:xfrm>
          <a:off x="0" y="0"/>
          <a:ext cx="0" cy="0"/>
          <a:chOff x="0" y="0"/>
          <a:chExt cx="0" cy="0"/>
        </a:xfrm>
      </p:grpSpPr>
      <p:sp>
        <p:nvSpPr>
          <p:cNvPr id="9" name="Picture Placeholder 8"/>
          <p:cNvSpPr>
            <a:spLocks noGrp="1"/>
          </p:cNvSpPr>
          <p:nvPr>
            <p:ph type="pic" sz="quarter" idx="11" hasCustomPrompt="1"/>
          </p:nvPr>
        </p:nvSpPr>
        <p:spPr>
          <a:xfrm>
            <a:off x="335756" y="1633930"/>
            <a:ext cx="2609851" cy="4163214"/>
          </a:xfrm>
          <a:prstGeom prst="rect">
            <a:avLst/>
          </a:prstGeom>
        </p:spPr>
        <p:txBody>
          <a:bodyPr>
            <a:normAutofit/>
          </a:bodyPr>
          <a:lstStyle>
            <a:lvl1pPr marL="228600" marR="0" indent="-228600" algn="l" defTabSz="914400" rtl="0" eaLnBrk="1" fontAlgn="auto" latinLnBrk="0" hangingPunct="1">
              <a:lnSpc>
                <a:spcPct val="120000"/>
              </a:lnSpc>
              <a:spcBef>
                <a:spcPts val="0"/>
              </a:spcBef>
              <a:spcAft>
                <a:spcPts val="500"/>
              </a:spcAft>
              <a:buClr>
                <a:schemeClr val="accent1"/>
              </a:buClr>
              <a:buSzPct val="110000"/>
              <a:buFont typeface="Arial" panose="020B0604020202020204" pitchFamily="34" charset="0"/>
              <a:buChar char="•"/>
              <a:tabLst/>
              <a:defRPr sz="2000">
                <a:solidFill>
                  <a:schemeClr val="bg1">
                    <a:lumMod val="65000"/>
                  </a:schemeClr>
                </a:solidFill>
              </a:defRPr>
            </a:lvl1pPr>
          </a:lstStyle>
          <a:p>
            <a:pPr marL="228600" marR="0" lvl="0" indent="-228600" algn="l" defTabSz="914400" rtl="0" eaLnBrk="1" fontAlgn="auto" latinLnBrk="0" hangingPunct="1">
              <a:lnSpc>
                <a:spcPct val="120000"/>
              </a:lnSpc>
              <a:spcBef>
                <a:spcPts val="0"/>
              </a:spcBef>
              <a:spcAft>
                <a:spcPts val="500"/>
              </a:spcAft>
              <a:buClr>
                <a:schemeClr val="accent1"/>
              </a:buClr>
              <a:buSzPct val="110000"/>
              <a:buFont typeface="Arial" panose="020B0604020202020204" pitchFamily="34" charset="0"/>
              <a:buChar char="•"/>
              <a:tabLst/>
              <a:defRPr/>
            </a:pPr>
            <a:r>
              <a:rPr lang="en-US"/>
              <a:t>Click Icon to add picture</a:t>
            </a:r>
          </a:p>
          <a:p>
            <a:endParaRPr lang="en-US"/>
          </a:p>
        </p:txBody>
      </p:sp>
      <p:sp>
        <p:nvSpPr>
          <p:cNvPr id="10" name="Picture Placeholder 8"/>
          <p:cNvSpPr>
            <a:spLocks noGrp="1"/>
          </p:cNvSpPr>
          <p:nvPr>
            <p:ph type="pic" sz="quarter" idx="12" hasCustomPrompt="1"/>
          </p:nvPr>
        </p:nvSpPr>
        <p:spPr>
          <a:xfrm>
            <a:off x="3305969" y="1633930"/>
            <a:ext cx="2609851" cy="4163214"/>
          </a:xfrm>
          <a:prstGeom prst="rect">
            <a:avLst/>
          </a:prstGeom>
        </p:spPr>
        <p:txBody>
          <a:bodyPr>
            <a:normAutofit/>
          </a:bodyPr>
          <a:lstStyle>
            <a:lvl1pPr marL="228600" marR="0" indent="-228600" algn="l" defTabSz="914400" rtl="0" eaLnBrk="1" fontAlgn="auto" latinLnBrk="0" hangingPunct="1">
              <a:lnSpc>
                <a:spcPct val="120000"/>
              </a:lnSpc>
              <a:spcBef>
                <a:spcPts val="0"/>
              </a:spcBef>
              <a:spcAft>
                <a:spcPts val="500"/>
              </a:spcAft>
              <a:buClr>
                <a:schemeClr val="accent1"/>
              </a:buClr>
              <a:buSzPct val="110000"/>
              <a:buFont typeface="Arial" panose="020B0604020202020204" pitchFamily="34" charset="0"/>
              <a:buChar char="•"/>
              <a:tabLst/>
              <a:defRPr sz="2000">
                <a:solidFill>
                  <a:schemeClr val="bg1">
                    <a:lumMod val="65000"/>
                  </a:schemeClr>
                </a:solidFill>
              </a:defRPr>
            </a:lvl1pPr>
          </a:lstStyle>
          <a:p>
            <a:pPr marL="228600" marR="0" lvl="0" indent="-228600" algn="l" defTabSz="914400" rtl="0" eaLnBrk="1" fontAlgn="auto" latinLnBrk="0" hangingPunct="1">
              <a:lnSpc>
                <a:spcPct val="120000"/>
              </a:lnSpc>
              <a:spcBef>
                <a:spcPts val="0"/>
              </a:spcBef>
              <a:spcAft>
                <a:spcPts val="500"/>
              </a:spcAft>
              <a:buClr>
                <a:schemeClr val="accent1"/>
              </a:buClr>
              <a:buSzPct val="110000"/>
              <a:buFont typeface="Arial" panose="020B0604020202020204" pitchFamily="34" charset="0"/>
              <a:buChar char="•"/>
              <a:tabLst/>
              <a:defRPr/>
            </a:pPr>
            <a:r>
              <a:rPr lang="en-US"/>
              <a:t>Click Icon to add picture</a:t>
            </a:r>
          </a:p>
          <a:p>
            <a:endParaRPr lang="en-US"/>
          </a:p>
        </p:txBody>
      </p:sp>
      <p:sp>
        <p:nvSpPr>
          <p:cNvPr id="11" name="Picture Placeholder 8"/>
          <p:cNvSpPr>
            <a:spLocks noGrp="1"/>
          </p:cNvSpPr>
          <p:nvPr>
            <p:ph type="pic" sz="quarter" idx="13" hasCustomPrompt="1"/>
          </p:nvPr>
        </p:nvSpPr>
        <p:spPr>
          <a:xfrm>
            <a:off x="6276182" y="1633930"/>
            <a:ext cx="2609851" cy="4163214"/>
          </a:xfrm>
          <a:prstGeom prst="rect">
            <a:avLst/>
          </a:prstGeom>
        </p:spPr>
        <p:txBody>
          <a:bodyPr>
            <a:normAutofit/>
          </a:bodyPr>
          <a:lstStyle>
            <a:lvl1pPr marL="228600" marR="0" indent="-228600" algn="l" defTabSz="914400" rtl="0" eaLnBrk="1" fontAlgn="auto" latinLnBrk="0" hangingPunct="1">
              <a:lnSpc>
                <a:spcPct val="120000"/>
              </a:lnSpc>
              <a:spcBef>
                <a:spcPts val="0"/>
              </a:spcBef>
              <a:spcAft>
                <a:spcPts val="500"/>
              </a:spcAft>
              <a:buClr>
                <a:schemeClr val="accent1"/>
              </a:buClr>
              <a:buSzPct val="110000"/>
              <a:buFont typeface="Arial" panose="020B0604020202020204" pitchFamily="34" charset="0"/>
              <a:buChar char="•"/>
              <a:tabLst/>
              <a:defRPr sz="2000">
                <a:solidFill>
                  <a:schemeClr val="bg1">
                    <a:lumMod val="65000"/>
                  </a:schemeClr>
                </a:solidFill>
              </a:defRPr>
            </a:lvl1pPr>
          </a:lstStyle>
          <a:p>
            <a:pPr marL="228600" marR="0" lvl="0" indent="-228600" algn="l" defTabSz="914400" rtl="0" eaLnBrk="1" fontAlgn="auto" latinLnBrk="0" hangingPunct="1">
              <a:lnSpc>
                <a:spcPct val="120000"/>
              </a:lnSpc>
              <a:spcBef>
                <a:spcPts val="0"/>
              </a:spcBef>
              <a:spcAft>
                <a:spcPts val="500"/>
              </a:spcAft>
              <a:buClr>
                <a:schemeClr val="accent1"/>
              </a:buClr>
              <a:buSzPct val="110000"/>
              <a:buFont typeface="Arial" panose="020B0604020202020204" pitchFamily="34" charset="0"/>
              <a:buChar char="•"/>
              <a:tabLst/>
              <a:defRPr/>
            </a:pPr>
            <a:r>
              <a:rPr lang="en-US"/>
              <a:t>Click Icon to add picture</a:t>
            </a:r>
          </a:p>
          <a:p>
            <a:endParaRPr lang="en-US"/>
          </a:p>
        </p:txBody>
      </p:sp>
      <p:sp>
        <p:nvSpPr>
          <p:cNvPr id="12" name="Picture Placeholder 8"/>
          <p:cNvSpPr>
            <a:spLocks noGrp="1"/>
          </p:cNvSpPr>
          <p:nvPr>
            <p:ph type="pic" sz="quarter" idx="14" hasCustomPrompt="1"/>
          </p:nvPr>
        </p:nvSpPr>
        <p:spPr>
          <a:xfrm>
            <a:off x="9246395" y="1633930"/>
            <a:ext cx="2609851" cy="4163214"/>
          </a:xfrm>
          <a:prstGeom prst="rect">
            <a:avLst/>
          </a:prstGeom>
        </p:spPr>
        <p:txBody>
          <a:bodyPr>
            <a:normAutofit/>
          </a:bodyPr>
          <a:lstStyle>
            <a:lvl1pPr marL="228600" marR="0" indent="-228600" algn="l" defTabSz="914400" rtl="0" eaLnBrk="1" fontAlgn="auto" latinLnBrk="0" hangingPunct="1">
              <a:lnSpc>
                <a:spcPct val="120000"/>
              </a:lnSpc>
              <a:spcBef>
                <a:spcPts val="0"/>
              </a:spcBef>
              <a:spcAft>
                <a:spcPts val="500"/>
              </a:spcAft>
              <a:buClr>
                <a:schemeClr val="accent1"/>
              </a:buClr>
              <a:buSzPct val="110000"/>
              <a:buFont typeface="Arial" panose="020B0604020202020204" pitchFamily="34" charset="0"/>
              <a:buChar char="•"/>
              <a:tabLst/>
              <a:defRPr sz="2000">
                <a:solidFill>
                  <a:schemeClr val="bg1">
                    <a:lumMod val="65000"/>
                  </a:schemeClr>
                </a:solidFill>
              </a:defRPr>
            </a:lvl1pPr>
          </a:lstStyle>
          <a:p>
            <a:pPr marL="228600" marR="0" lvl="0" indent="-228600" algn="l" defTabSz="914400" rtl="0" eaLnBrk="1" fontAlgn="auto" latinLnBrk="0" hangingPunct="1">
              <a:lnSpc>
                <a:spcPct val="120000"/>
              </a:lnSpc>
              <a:spcBef>
                <a:spcPts val="0"/>
              </a:spcBef>
              <a:spcAft>
                <a:spcPts val="500"/>
              </a:spcAft>
              <a:buClr>
                <a:schemeClr val="accent1"/>
              </a:buClr>
              <a:buSzPct val="110000"/>
              <a:buFont typeface="Arial" panose="020B0604020202020204" pitchFamily="34" charset="0"/>
              <a:buChar char="•"/>
              <a:tabLst/>
              <a:defRPr/>
            </a:pPr>
            <a:r>
              <a:rPr lang="en-US"/>
              <a:t>Click Icon to add picture</a:t>
            </a:r>
          </a:p>
          <a:p>
            <a:endParaRPr lang="en-US"/>
          </a:p>
        </p:txBody>
      </p:sp>
      <p:sp>
        <p:nvSpPr>
          <p:cNvPr id="2" name="Title 1"/>
          <p:cNvSpPr>
            <a:spLocks noGrp="1"/>
          </p:cNvSpPr>
          <p:nvPr>
            <p:ph type="title" hasCustomPrompt="1"/>
          </p:nvPr>
        </p:nvSpPr>
        <p:spPr/>
        <p:txBody>
          <a:bodyPr/>
          <a:lstStyle/>
          <a:p>
            <a:r>
              <a:rPr lang="en-US"/>
              <a:t>CLICK TO EDIT TITLE</a:t>
            </a:r>
          </a:p>
        </p:txBody>
      </p:sp>
      <p:sp>
        <p:nvSpPr>
          <p:cNvPr id="6" name="Slide Number Placeholder 5">
            <a:extLst>
              <a:ext uri="{FF2B5EF4-FFF2-40B4-BE49-F238E27FC236}">
                <a16:creationId xmlns:a16="http://schemas.microsoft.com/office/drawing/2014/main" id="{239ABB85-8254-264A-ADC9-F329B2CAF9E7}"/>
              </a:ext>
            </a:extLst>
          </p:cNvPr>
          <p:cNvSpPr>
            <a:spLocks noGrp="1"/>
          </p:cNvSpPr>
          <p:nvPr>
            <p:ph type="sldNum" sz="quarter" idx="16"/>
          </p:nvPr>
        </p:nvSpPr>
        <p:spPr/>
        <p:txBody>
          <a:bodyPr/>
          <a:lstStyle/>
          <a:p>
            <a:r>
              <a:rPr lang="en-US" dirty="0"/>
              <a:t>Aging.Ohio.gov</a:t>
            </a:r>
          </a:p>
        </p:txBody>
      </p:sp>
    </p:spTree>
    <p:extLst>
      <p:ext uri="{BB962C8B-B14F-4D97-AF65-F5344CB8AC3E}">
        <p14:creationId xmlns:p14="http://schemas.microsoft.com/office/powerpoint/2010/main" val="26654263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0568E1-6A38-AE77-83A3-946A17194D5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C2E0772-B617-D682-2E2D-A81A7C7B3E1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14043E3-55CC-3A59-DB29-B0D92646CB5E}"/>
              </a:ext>
            </a:extLst>
          </p:cNvPr>
          <p:cNvSpPr>
            <a:spLocks noGrp="1"/>
          </p:cNvSpPr>
          <p:nvPr>
            <p:ph type="dt" sz="half" idx="10"/>
          </p:nvPr>
        </p:nvSpPr>
        <p:spPr/>
        <p:txBody>
          <a:bodyPr/>
          <a:lstStyle/>
          <a:p>
            <a:fld id="{2A0E10E2-20B0-4B7E-9732-2AB25919697C}" type="datetimeFigureOut">
              <a:rPr lang="en-US" smtClean="0"/>
              <a:t>1/12/2024</a:t>
            </a:fld>
            <a:endParaRPr lang="en-US"/>
          </a:p>
        </p:txBody>
      </p:sp>
      <p:sp>
        <p:nvSpPr>
          <p:cNvPr id="5" name="Footer Placeholder 4">
            <a:extLst>
              <a:ext uri="{FF2B5EF4-FFF2-40B4-BE49-F238E27FC236}">
                <a16:creationId xmlns:a16="http://schemas.microsoft.com/office/drawing/2014/main" id="{D1BD2ED5-8A2C-619D-90A8-5F00A00659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14BBF0-ED89-A7B0-2BA0-CD9733292193}"/>
              </a:ext>
            </a:extLst>
          </p:cNvPr>
          <p:cNvSpPr>
            <a:spLocks noGrp="1"/>
          </p:cNvSpPr>
          <p:nvPr>
            <p:ph type="sldNum" sz="quarter" idx="12"/>
          </p:nvPr>
        </p:nvSpPr>
        <p:spPr/>
        <p:txBody>
          <a:bodyPr/>
          <a:lstStyle/>
          <a:p>
            <a:fld id="{D8E32EF5-B37C-4CB6-BD55-1941DC0F938B}" type="slidenum">
              <a:rPr lang="en-US" smtClean="0"/>
              <a:t>‹#›</a:t>
            </a:fld>
            <a:endParaRPr lang="en-US"/>
          </a:p>
        </p:txBody>
      </p:sp>
    </p:spTree>
    <p:extLst>
      <p:ext uri="{BB962C8B-B14F-4D97-AF65-F5344CB8AC3E}">
        <p14:creationId xmlns:p14="http://schemas.microsoft.com/office/powerpoint/2010/main" val="219585894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Six Picture Gallery">
    <p:spTree>
      <p:nvGrpSpPr>
        <p:cNvPr id="1" name=""/>
        <p:cNvGrpSpPr/>
        <p:nvPr/>
      </p:nvGrpSpPr>
      <p:grpSpPr>
        <a:xfrm>
          <a:off x="0" y="0"/>
          <a:ext cx="0" cy="0"/>
          <a:chOff x="0" y="0"/>
          <a:chExt cx="0" cy="0"/>
        </a:xfrm>
      </p:grpSpPr>
      <p:sp>
        <p:nvSpPr>
          <p:cNvPr id="8" name="Picture Placeholder 7"/>
          <p:cNvSpPr>
            <a:spLocks noGrp="1"/>
          </p:cNvSpPr>
          <p:nvPr>
            <p:ph type="pic" sz="quarter" idx="11" hasCustomPrompt="1"/>
          </p:nvPr>
        </p:nvSpPr>
        <p:spPr>
          <a:xfrm>
            <a:off x="335756" y="1690688"/>
            <a:ext cx="3224888" cy="1952369"/>
          </a:xfrm>
          <a:prstGeom prst="rect">
            <a:avLst/>
          </a:prstGeom>
        </p:spPr>
        <p:txBody>
          <a:bodyPr>
            <a:normAutofit/>
          </a:bodyPr>
          <a:lstStyle>
            <a:lvl1pPr marL="228600" marR="0" indent="-228600" algn="l" defTabSz="914400" rtl="0" eaLnBrk="1" fontAlgn="auto" latinLnBrk="0" hangingPunct="1">
              <a:lnSpc>
                <a:spcPct val="120000"/>
              </a:lnSpc>
              <a:spcBef>
                <a:spcPts val="0"/>
              </a:spcBef>
              <a:spcAft>
                <a:spcPts val="500"/>
              </a:spcAft>
              <a:buClr>
                <a:schemeClr val="accent1"/>
              </a:buClr>
              <a:buSzPct val="110000"/>
              <a:buFont typeface="Arial" panose="020B0604020202020204" pitchFamily="34" charset="0"/>
              <a:buChar char="•"/>
              <a:tabLst/>
              <a:defRPr sz="2000">
                <a:solidFill>
                  <a:schemeClr val="bg1">
                    <a:lumMod val="65000"/>
                  </a:schemeClr>
                </a:solidFill>
              </a:defRPr>
            </a:lvl1pPr>
          </a:lstStyle>
          <a:p>
            <a:pPr marL="228600" marR="0" lvl="0" indent="-228600" algn="l" defTabSz="914400" rtl="0" eaLnBrk="1" fontAlgn="auto" latinLnBrk="0" hangingPunct="1">
              <a:lnSpc>
                <a:spcPct val="120000"/>
              </a:lnSpc>
              <a:spcBef>
                <a:spcPts val="0"/>
              </a:spcBef>
              <a:spcAft>
                <a:spcPts val="500"/>
              </a:spcAft>
              <a:buClr>
                <a:schemeClr val="accent1"/>
              </a:buClr>
              <a:buSzPct val="110000"/>
              <a:buFont typeface="Arial" panose="020B0604020202020204" pitchFamily="34" charset="0"/>
              <a:buChar char="•"/>
              <a:tabLst/>
              <a:defRPr/>
            </a:pPr>
            <a:r>
              <a:rPr lang="en-US" dirty="0"/>
              <a:t>Click Icon to add picture</a:t>
            </a:r>
          </a:p>
          <a:p>
            <a:endParaRPr lang="en-US" dirty="0"/>
          </a:p>
        </p:txBody>
      </p:sp>
      <p:sp>
        <p:nvSpPr>
          <p:cNvPr id="9" name="Picture Placeholder 7"/>
          <p:cNvSpPr>
            <a:spLocks noGrp="1"/>
          </p:cNvSpPr>
          <p:nvPr>
            <p:ph type="pic" sz="quarter" idx="12" hasCustomPrompt="1"/>
          </p:nvPr>
        </p:nvSpPr>
        <p:spPr>
          <a:xfrm>
            <a:off x="3924437" y="1690688"/>
            <a:ext cx="4292326" cy="1952369"/>
          </a:xfrm>
          <a:prstGeom prst="rect">
            <a:avLst/>
          </a:prstGeom>
        </p:spPr>
        <p:txBody>
          <a:bodyPr>
            <a:normAutofit/>
          </a:bodyPr>
          <a:lstStyle>
            <a:lvl1pPr marL="228600" marR="0" indent="-228600" algn="l" defTabSz="914400" rtl="0" eaLnBrk="1" fontAlgn="auto" latinLnBrk="0" hangingPunct="1">
              <a:lnSpc>
                <a:spcPct val="120000"/>
              </a:lnSpc>
              <a:spcBef>
                <a:spcPts val="0"/>
              </a:spcBef>
              <a:spcAft>
                <a:spcPts val="500"/>
              </a:spcAft>
              <a:buClr>
                <a:schemeClr val="accent1"/>
              </a:buClr>
              <a:buSzPct val="110000"/>
              <a:buFont typeface="Arial" panose="020B0604020202020204" pitchFamily="34" charset="0"/>
              <a:buChar char="•"/>
              <a:tabLst/>
              <a:defRPr sz="2000">
                <a:solidFill>
                  <a:schemeClr val="bg1">
                    <a:lumMod val="65000"/>
                  </a:schemeClr>
                </a:solidFill>
              </a:defRPr>
            </a:lvl1pPr>
          </a:lstStyle>
          <a:p>
            <a:pPr marL="228600" marR="0" lvl="0" indent="-228600" algn="l" defTabSz="914400" rtl="0" eaLnBrk="1" fontAlgn="auto" latinLnBrk="0" hangingPunct="1">
              <a:lnSpc>
                <a:spcPct val="120000"/>
              </a:lnSpc>
              <a:spcBef>
                <a:spcPts val="0"/>
              </a:spcBef>
              <a:spcAft>
                <a:spcPts val="500"/>
              </a:spcAft>
              <a:buClr>
                <a:schemeClr val="accent1"/>
              </a:buClr>
              <a:buSzPct val="110000"/>
              <a:buFont typeface="Arial" panose="020B0604020202020204" pitchFamily="34" charset="0"/>
              <a:buChar char="•"/>
              <a:tabLst/>
              <a:defRPr/>
            </a:pPr>
            <a:r>
              <a:rPr lang="en-US"/>
              <a:t>Click Icon to add picture</a:t>
            </a:r>
          </a:p>
          <a:p>
            <a:endParaRPr lang="en-US"/>
          </a:p>
        </p:txBody>
      </p:sp>
      <p:sp>
        <p:nvSpPr>
          <p:cNvPr id="10" name="Picture Placeholder 7"/>
          <p:cNvSpPr>
            <a:spLocks noGrp="1"/>
          </p:cNvSpPr>
          <p:nvPr>
            <p:ph type="pic" sz="quarter" idx="13" hasCustomPrompt="1"/>
          </p:nvPr>
        </p:nvSpPr>
        <p:spPr>
          <a:xfrm>
            <a:off x="8580556" y="1690688"/>
            <a:ext cx="3224888" cy="1952369"/>
          </a:xfrm>
          <a:prstGeom prst="rect">
            <a:avLst/>
          </a:prstGeom>
        </p:spPr>
        <p:txBody>
          <a:bodyPr>
            <a:normAutofit/>
          </a:bodyPr>
          <a:lstStyle>
            <a:lvl1pPr marL="228600" marR="0" indent="-228600" algn="l" defTabSz="914400" rtl="0" eaLnBrk="1" fontAlgn="auto" latinLnBrk="0" hangingPunct="1">
              <a:lnSpc>
                <a:spcPct val="120000"/>
              </a:lnSpc>
              <a:spcBef>
                <a:spcPts val="0"/>
              </a:spcBef>
              <a:spcAft>
                <a:spcPts val="500"/>
              </a:spcAft>
              <a:buClr>
                <a:schemeClr val="accent1"/>
              </a:buClr>
              <a:buSzPct val="110000"/>
              <a:buFont typeface="Arial" panose="020B0604020202020204" pitchFamily="34" charset="0"/>
              <a:buChar char="•"/>
              <a:tabLst/>
              <a:defRPr sz="2000">
                <a:solidFill>
                  <a:schemeClr val="bg1">
                    <a:lumMod val="65000"/>
                  </a:schemeClr>
                </a:solidFill>
              </a:defRPr>
            </a:lvl1pPr>
          </a:lstStyle>
          <a:p>
            <a:pPr marL="228600" marR="0" lvl="0" indent="-228600" algn="l" defTabSz="914400" rtl="0" eaLnBrk="1" fontAlgn="auto" latinLnBrk="0" hangingPunct="1">
              <a:lnSpc>
                <a:spcPct val="120000"/>
              </a:lnSpc>
              <a:spcBef>
                <a:spcPts val="0"/>
              </a:spcBef>
              <a:spcAft>
                <a:spcPts val="500"/>
              </a:spcAft>
              <a:buClr>
                <a:schemeClr val="accent1"/>
              </a:buClr>
              <a:buSzPct val="110000"/>
              <a:buFont typeface="Arial" panose="020B0604020202020204" pitchFamily="34" charset="0"/>
              <a:buChar char="•"/>
              <a:tabLst/>
              <a:defRPr/>
            </a:pPr>
            <a:r>
              <a:rPr lang="en-US"/>
              <a:t>Click Icon to add picture</a:t>
            </a:r>
          </a:p>
          <a:p>
            <a:endParaRPr lang="en-US"/>
          </a:p>
        </p:txBody>
      </p:sp>
      <p:sp>
        <p:nvSpPr>
          <p:cNvPr id="2" name="Title 1"/>
          <p:cNvSpPr>
            <a:spLocks noGrp="1"/>
          </p:cNvSpPr>
          <p:nvPr>
            <p:ph type="title" hasCustomPrompt="1"/>
          </p:nvPr>
        </p:nvSpPr>
        <p:spPr/>
        <p:txBody>
          <a:bodyPr/>
          <a:lstStyle/>
          <a:p>
            <a:r>
              <a:rPr lang="en-US" dirty="0"/>
              <a:t>CLICK TO EDIT TITLE</a:t>
            </a:r>
          </a:p>
        </p:txBody>
      </p:sp>
      <p:sp>
        <p:nvSpPr>
          <p:cNvPr id="7" name="Picture Placeholder 7">
            <a:extLst>
              <a:ext uri="{FF2B5EF4-FFF2-40B4-BE49-F238E27FC236}">
                <a16:creationId xmlns:a16="http://schemas.microsoft.com/office/drawing/2014/main" id="{E10DC94B-F063-2243-A82D-16ADBAF8AD50}"/>
              </a:ext>
            </a:extLst>
          </p:cNvPr>
          <p:cNvSpPr>
            <a:spLocks noGrp="1"/>
          </p:cNvSpPr>
          <p:nvPr>
            <p:ph type="pic" sz="quarter" idx="14" hasCustomPrompt="1"/>
          </p:nvPr>
        </p:nvSpPr>
        <p:spPr>
          <a:xfrm>
            <a:off x="335757" y="3929449"/>
            <a:ext cx="4292326" cy="1952369"/>
          </a:xfrm>
          <a:prstGeom prst="rect">
            <a:avLst/>
          </a:prstGeom>
        </p:spPr>
        <p:txBody>
          <a:bodyPr>
            <a:normAutofit/>
          </a:bodyPr>
          <a:lstStyle>
            <a:lvl1pPr marL="228600" marR="0" indent="-228600" algn="l" defTabSz="914400" rtl="0" eaLnBrk="1" fontAlgn="auto" latinLnBrk="0" hangingPunct="1">
              <a:lnSpc>
                <a:spcPct val="120000"/>
              </a:lnSpc>
              <a:spcBef>
                <a:spcPts val="0"/>
              </a:spcBef>
              <a:spcAft>
                <a:spcPts val="500"/>
              </a:spcAft>
              <a:buClr>
                <a:schemeClr val="accent1"/>
              </a:buClr>
              <a:buSzPct val="110000"/>
              <a:buFont typeface="Arial" panose="020B0604020202020204" pitchFamily="34" charset="0"/>
              <a:buChar char="•"/>
              <a:tabLst/>
              <a:defRPr sz="2000">
                <a:solidFill>
                  <a:schemeClr val="bg1">
                    <a:lumMod val="65000"/>
                  </a:schemeClr>
                </a:solidFill>
              </a:defRPr>
            </a:lvl1pPr>
          </a:lstStyle>
          <a:p>
            <a:pPr marL="228600" marR="0" lvl="0" indent="-228600" algn="l" defTabSz="914400" rtl="0" eaLnBrk="1" fontAlgn="auto" latinLnBrk="0" hangingPunct="1">
              <a:lnSpc>
                <a:spcPct val="120000"/>
              </a:lnSpc>
              <a:spcBef>
                <a:spcPts val="0"/>
              </a:spcBef>
              <a:spcAft>
                <a:spcPts val="500"/>
              </a:spcAft>
              <a:buClr>
                <a:schemeClr val="accent1"/>
              </a:buClr>
              <a:buSzPct val="110000"/>
              <a:buFont typeface="Arial" panose="020B0604020202020204" pitchFamily="34" charset="0"/>
              <a:buChar char="•"/>
              <a:tabLst/>
              <a:defRPr/>
            </a:pPr>
            <a:r>
              <a:rPr lang="en-US"/>
              <a:t>Click Icon to add picture</a:t>
            </a:r>
          </a:p>
          <a:p>
            <a:endParaRPr lang="en-US"/>
          </a:p>
        </p:txBody>
      </p:sp>
      <p:sp>
        <p:nvSpPr>
          <p:cNvPr id="12" name="Picture Placeholder 7">
            <a:extLst>
              <a:ext uri="{FF2B5EF4-FFF2-40B4-BE49-F238E27FC236}">
                <a16:creationId xmlns:a16="http://schemas.microsoft.com/office/drawing/2014/main" id="{DDAF7424-F60C-6A47-AB76-59580353DE81}"/>
              </a:ext>
            </a:extLst>
          </p:cNvPr>
          <p:cNvSpPr>
            <a:spLocks noGrp="1"/>
          </p:cNvSpPr>
          <p:nvPr>
            <p:ph type="pic" sz="quarter" idx="15" hasCustomPrompt="1"/>
          </p:nvPr>
        </p:nvSpPr>
        <p:spPr>
          <a:xfrm>
            <a:off x="4991875" y="3929449"/>
            <a:ext cx="3224888" cy="1952369"/>
          </a:xfrm>
          <a:prstGeom prst="rect">
            <a:avLst/>
          </a:prstGeom>
        </p:spPr>
        <p:txBody>
          <a:bodyPr>
            <a:normAutofit/>
          </a:bodyPr>
          <a:lstStyle>
            <a:lvl1pPr marL="228600" marR="0" indent="-228600" algn="l" defTabSz="914400" rtl="0" eaLnBrk="1" fontAlgn="auto" latinLnBrk="0" hangingPunct="1">
              <a:lnSpc>
                <a:spcPct val="120000"/>
              </a:lnSpc>
              <a:spcBef>
                <a:spcPts val="0"/>
              </a:spcBef>
              <a:spcAft>
                <a:spcPts val="500"/>
              </a:spcAft>
              <a:buClr>
                <a:schemeClr val="accent1"/>
              </a:buClr>
              <a:buSzPct val="110000"/>
              <a:buFont typeface="Arial" panose="020B0604020202020204" pitchFamily="34" charset="0"/>
              <a:buChar char="•"/>
              <a:tabLst/>
              <a:defRPr sz="2000">
                <a:solidFill>
                  <a:schemeClr val="bg1">
                    <a:lumMod val="65000"/>
                  </a:schemeClr>
                </a:solidFill>
              </a:defRPr>
            </a:lvl1pPr>
          </a:lstStyle>
          <a:p>
            <a:pPr marL="228600" marR="0" lvl="0" indent="-228600" algn="l" defTabSz="914400" rtl="0" eaLnBrk="1" fontAlgn="auto" latinLnBrk="0" hangingPunct="1">
              <a:lnSpc>
                <a:spcPct val="120000"/>
              </a:lnSpc>
              <a:spcBef>
                <a:spcPts val="0"/>
              </a:spcBef>
              <a:spcAft>
                <a:spcPts val="500"/>
              </a:spcAft>
              <a:buClr>
                <a:schemeClr val="accent1"/>
              </a:buClr>
              <a:buSzPct val="110000"/>
              <a:buFont typeface="Arial" panose="020B0604020202020204" pitchFamily="34" charset="0"/>
              <a:buChar char="•"/>
              <a:tabLst/>
              <a:defRPr/>
            </a:pPr>
            <a:r>
              <a:rPr lang="en-US"/>
              <a:t>Click Icon to add picture</a:t>
            </a:r>
          </a:p>
          <a:p>
            <a:endParaRPr lang="en-US"/>
          </a:p>
        </p:txBody>
      </p:sp>
      <p:sp>
        <p:nvSpPr>
          <p:cNvPr id="13" name="Picture Placeholder 7">
            <a:extLst>
              <a:ext uri="{FF2B5EF4-FFF2-40B4-BE49-F238E27FC236}">
                <a16:creationId xmlns:a16="http://schemas.microsoft.com/office/drawing/2014/main" id="{49621BFD-9F1D-1E4A-A859-9E916E1EF074}"/>
              </a:ext>
            </a:extLst>
          </p:cNvPr>
          <p:cNvSpPr>
            <a:spLocks noGrp="1"/>
          </p:cNvSpPr>
          <p:nvPr>
            <p:ph type="pic" sz="quarter" idx="16" hasCustomPrompt="1"/>
          </p:nvPr>
        </p:nvSpPr>
        <p:spPr>
          <a:xfrm>
            <a:off x="8580555" y="3929449"/>
            <a:ext cx="3224888" cy="1952369"/>
          </a:xfrm>
          <a:prstGeom prst="rect">
            <a:avLst/>
          </a:prstGeom>
        </p:spPr>
        <p:txBody>
          <a:bodyPr>
            <a:normAutofit/>
          </a:bodyPr>
          <a:lstStyle>
            <a:lvl1pPr marL="228600" marR="0" indent="-228600" algn="l" defTabSz="914400" rtl="0" eaLnBrk="1" fontAlgn="auto" latinLnBrk="0" hangingPunct="1">
              <a:lnSpc>
                <a:spcPct val="120000"/>
              </a:lnSpc>
              <a:spcBef>
                <a:spcPts val="0"/>
              </a:spcBef>
              <a:spcAft>
                <a:spcPts val="500"/>
              </a:spcAft>
              <a:buClr>
                <a:schemeClr val="accent1"/>
              </a:buClr>
              <a:buSzPct val="110000"/>
              <a:buFont typeface="Arial" panose="020B0604020202020204" pitchFamily="34" charset="0"/>
              <a:buChar char="•"/>
              <a:tabLst/>
              <a:defRPr sz="2000">
                <a:solidFill>
                  <a:schemeClr val="bg1">
                    <a:lumMod val="65000"/>
                  </a:schemeClr>
                </a:solidFill>
              </a:defRPr>
            </a:lvl1pPr>
          </a:lstStyle>
          <a:p>
            <a:pPr marL="228600" marR="0" lvl="0" indent="-228600" algn="l" defTabSz="914400" rtl="0" eaLnBrk="1" fontAlgn="auto" latinLnBrk="0" hangingPunct="1">
              <a:lnSpc>
                <a:spcPct val="120000"/>
              </a:lnSpc>
              <a:spcBef>
                <a:spcPts val="0"/>
              </a:spcBef>
              <a:spcAft>
                <a:spcPts val="500"/>
              </a:spcAft>
              <a:buClr>
                <a:schemeClr val="accent1"/>
              </a:buClr>
              <a:buSzPct val="110000"/>
              <a:buFont typeface="Arial" panose="020B0604020202020204" pitchFamily="34" charset="0"/>
              <a:buChar char="•"/>
              <a:tabLst/>
              <a:defRPr/>
            </a:pPr>
            <a:r>
              <a:rPr lang="en-US"/>
              <a:t>Click Icon to add picture</a:t>
            </a:r>
          </a:p>
          <a:p>
            <a:endParaRPr lang="en-US"/>
          </a:p>
        </p:txBody>
      </p:sp>
      <p:sp>
        <p:nvSpPr>
          <p:cNvPr id="21" name="Slide Number Placeholder 20">
            <a:extLst>
              <a:ext uri="{FF2B5EF4-FFF2-40B4-BE49-F238E27FC236}">
                <a16:creationId xmlns:a16="http://schemas.microsoft.com/office/drawing/2014/main" id="{ABA7123A-ECE0-244E-9B1F-9369CDAA40B4}"/>
              </a:ext>
            </a:extLst>
          </p:cNvPr>
          <p:cNvSpPr>
            <a:spLocks noGrp="1"/>
          </p:cNvSpPr>
          <p:nvPr>
            <p:ph type="sldNum" sz="quarter" idx="18"/>
          </p:nvPr>
        </p:nvSpPr>
        <p:spPr/>
        <p:txBody>
          <a:bodyPr/>
          <a:lstStyle/>
          <a:p>
            <a:r>
              <a:rPr lang="en-US" dirty="0"/>
              <a:t>Aging.Ohio.gov</a:t>
            </a:r>
          </a:p>
        </p:txBody>
      </p:sp>
    </p:spTree>
    <p:extLst>
      <p:ext uri="{BB962C8B-B14F-4D97-AF65-F5344CB8AC3E}">
        <p14:creationId xmlns:p14="http://schemas.microsoft.com/office/powerpoint/2010/main" val="77694149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Full Slide Image With Footer">
    <p:spTree>
      <p:nvGrpSpPr>
        <p:cNvPr id="1" name=""/>
        <p:cNvGrpSpPr/>
        <p:nvPr/>
      </p:nvGrpSpPr>
      <p:grpSpPr>
        <a:xfrm>
          <a:off x="0" y="0"/>
          <a:ext cx="0" cy="0"/>
          <a:chOff x="0" y="0"/>
          <a:chExt cx="0" cy="0"/>
        </a:xfrm>
      </p:grpSpPr>
      <p:sp>
        <p:nvSpPr>
          <p:cNvPr id="5" name="Picture Placeholder 4"/>
          <p:cNvSpPr>
            <a:spLocks noGrp="1"/>
          </p:cNvSpPr>
          <p:nvPr>
            <p:ph type="pic" sz="quarter" idx="10" hasCustomPrompt="1"/>
          </p:nvPr>
        </p:nvSpPr>
        <p:spPr>
          <a:xfrm>
            <a:off x="0" y="0"/>
            <a:ext cx="12192000" cy="6858000"/>
          </a:xfrm>
          <a:prstGeom prst="rect">
            <a:avLst/>
          </a:prstGeom>
        </p:spPr>
        <p:txBody>
          <a:bodyPr/>
          <a:lstStyle>
            <a:lvl1pPr marL="228600" marR="0" indent="-228600" algn="l" defTabSz="914400" rtl="0" eaLnBrk="1" fontAlgn="auto" latinLnBrk="0" hangingPunct="1">
              <a:lnSpc>
                <a:spcPct val="120000"/>
              </a:lnSpc>
              <a:spcBef>
                <a:spcPts val="0"/>
              </a:spcBef>
              <a:spcAft>
                <a:spcPts val="500"/>
              </a:spcAft>
              <a:buClr>
                <a:schemeClr val="accent1"/>
              </a:buClr>
              <a:buSzPct val="110000"/>
              <a:buFont typeface="Arial" panose="020B0604020202020204" pitchFamily="34" charset="0"/>
              <a:buChar char="•"/>
              <a:tabLst/>
              <a:defRPr>
                <a:solidFill>
                  <a:schemeClr val="bg1">
                    <a:lumMod val="65000"/>
                  </a:schemeClr>
                </a:solidFill>
              </a:defRPr>
            </a:lvl1pPr>
          </a:lstStyle>
          <a:p>
            <a:pPr marL="228600" marR="0" lvl="0" indent="-228600" algn="l" defTabSz="914400" rtl="0" eaLnBrk="1" fontAlgn="auto" latinLnBrk="0" hangingPunct="1">
              <a:lnSpc>
                <a:spcPct val="120000"/>
              </a:lnSpc>
              <a:spcBef>
                <a:spcPts val="0"/>
              </a:spcBef>
              <a:spcAft>
                <a:spcPts val="500"/>
              </a:spcAft>
              <a:buClr>
                <a:schemeClr val="accent1"/>
              </a:buClr>
              <a:buSzPct val="110000"/>
              <a:buFont typeface="Arial" panose="020B0604020202020204" pitchFamily="34" charset="0"/>
              <a:buChar char="•"/>
              <a:tabLst/>
              <a:defRPr/>
            </a:pPr>
            <a:r>
              <a:rPr lang="en-US" dirty="0"/>
              <a:t>Click Icon to add picture</a:t>
            </a:r>
          </a:p>
          <a:p>
            <a:endParaRPr lang="en-US" dirty="0"/>
          </a:p>
        </p:txBody>
      </p:sp>
      <p:sp>
        <p:nvSpPr>
          <p:cNvPr id="12" name="Slide Number Placeholder 11">
            <a:extLst>
              <a:ext uri="{FF2B5EF4-FFF2-40B4-BE49-F238E27FC236}">
                <a16:creationId xmlns:a16="http://schemas.microsoft.com/office/drawing/2014/main" id="{34867995-5DA7-0E46-92C1-17D3FB360190}"/>
              </a:ext>
            </a:extLst>
          </p:cNvPr>
          <p:cNvSpPr>
            <a:spLocks noGrp="1"/>
          </p:cNvSpPr>
          <p:nvPr>
            <p:ph type="sldNum" sz="quarter" idx="12"/>
          </p:nvPr>
        </p:nvSpPr>
        <p:spPr/>
        <p:txBody>
          <a:bodyPr/>
          <a:lstStyle>
            <a:lvl1pPr>
              <a:defRPr>
                <a:solidFill>
                  <a:schemeClr val="bg1"/>
                </a:solidFill>
              </a:defRPr>
            </a:lvl1pPr>
          </a:lstStyle>
          <a:p>
            <a:r>
              <a:rPr lang="en-US" dirty="0"/>
              <a:t>Aging.Ohio.gov</a:t>
            </a:r>
          </a:p>
        </p:txBody>
      </p:sp>
    </p:spTree>
    <p:extLst>
      <p:ext uri="{BB962C8B-B14F-4D97-AF65-F5344CB8AC3E}">
        <p14:creationId xmlns:p14="http://schemas.microsoft.com/office/powerpoint/2010/main" val="151194275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Full Slide Image No Footer">
    <p:spTree>
      <p:nvGrpSpPr>
        <p:cNvPr id="1" name=""/>
        <p:cNvGrpSpPr/>
        <p:nvPr/>
      </p:nvGrpSpPr>
      <p:grpSpPr>
        <a:xfrm>
          <a:off x="0" y="0"/>
          <a:ext cx="0" cy="0"/>
          <a:chOff x="0" y="0"/>
          <a:chExt cx="0" cy="0"/>
        </a:xfrm>
      </p:grpSpPr>
      <p:sp>
        <p:nvSpPr>
          <p:cNvPr id="5" name="Picture Placeholder 4"/>
          <p:cNvSpPr>
            <a:spLocks noGrp="1"/>
          </p:cNvSpPr>
          <p:nvPr>
            <p:ph type="pic" sz="quarter" idx="10" hasCustomPrompt="1"/>
          </p:nvPr>
        </p:nvSpPr>
        <p:spPr>
          <a:xfrm>
            <a:off x="0" y="0"/>
            <a:ext cx="12192000" cy="6858000"/>
          </a:xfrm>
          <a:prstGeom prst="rect">
            <a:avLst/>
          </a:prstGeom>
        </p:spPr>
        <p:txBody>
          <a:bodyPr/>
          <a:lstStyle>
            <a:lvl1pPr marL="228600" marR="0" indent="-228600" algn="l" defTabSz="914400" rtl="0" eaLnBrk="1" fontAlgn="auto" latinLnBrk="0" hangingPunct="1">
              <a:lnSpc>
                <a:spcPct val="120000"/>
              </a:lnSpc>
              <a:spcBef>
                <a:spcPts val="0"/>
              </a:spcBef>
              <a:spcAft>
                <a:spcPts val="500"/>
              </a:spcAft>
              <a:buClr>
                <a:schemeClr val="accent1"/>
              </a:buClr>
              <a:buSzPct val="110000"/>
              <a:buFont typeface="Arial" panose="020B0604020202020204" pitchFamily="34" charset="0"/>
              <a:buChar char="•"/>
              <a:tabLst/>
              <a:defRPr>
                <a:solidFill>
                  <a:schemeClr val="bg1">
                    <a:lumMod val="65000"/>
                  </a:schemeClr>
                </a:solidFill>
              </a:defRPr>
            </a:lvl1pPr>
          </a:lstStyle>
          <a:p>
            <a:pPr marL="228600" marR="0" lvl="0" indent="-228600" algn="l" defTabSz="914400" rtl="0" eaLnBrk="1" fontAlgn="auto" latinLnBrk="0" hangingPunct="1">
              <a:lnSpc>
                <a:spcPct val="120000"/>
              </a:lnSpc>
              <a:spcBef>
                <a:spcPts val="0"/>
              </a:spcBef>
              <a:spcAft>
                <a:spcPts val="500"/>
              </a:spcAft>
              <a:buClr>
                <a:schemeClr val="accent1"/>
              </a:buClr>
              <a:buSzPct val="110000"/>
              <a:buFont typeface="Arial" panose="020B0604020202020204" pitchFamily="34" charset="0"/>
              <a:buChar char="•"/>
              <a:tabLst/>
              <a:defRPr/>
            </a:pPr>
            <a:r>
              <a:rPr lang="en-US"/>
              <a:t>Click Icon to add picture</a:t>
            </a:r>
          </a:p>
          <a:p>
            <a:endParaRPr lang="en-US"/>
          </a:p>
        </p:txBody>
      </p:sp>
    </p:spTree>
    <p:extLst>
      <p:ext uri="{BB962C8B-B14F-4D97-AF65-F5344CB8AC3E}">
        <p14:creationId xmlns:p14="http://schemas.microsoft.com/office/powerpoint/2010/main" val="255422596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Questions AGE Websit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095D5F13-E17F-7F4B-B90E-02AA9844EE68}"/>
              </a:ext>
            </a:extLst>
          </p:cNvPr>
          <p:cNvSpPr/>
          <p:nvPr userDrawn="1"/>
        </p:nvSpPr>
        <p:spPr>
          <a:xfrm>
            <a:off x="0" y="5040360"/>
            <a:ext cx="12192000" cy="18176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1" name="TextBox 10">
            <a:extLst>
              <a:ext uri="{FF2B5EF4-FFF2-40B4-BE49-F238E27FC236}">
                <a16:creationId xmlns:a16="http://schemas.microsoft.com/office/drawing/2014/main" id="{8EE42633-3F03-C648-8455-266D21A2E86C}"/>
              </a:ext>
            </a:extLst>
          </p:cNvPr>
          <p:cNvSpPr txBox="1"/>
          <p:nvPr userDrawn="1"/>
        </p:nvSpPr>
        <p:spPr>
          <a:xfrm>
            <a:off x="3879487" y="3250540"/>
            <a:ext cx="4433026" cy="369332"/>
          </a:xfrm>
          <a:prstGeom prst="rect">
            <a:avLst/>
          </a:prstGeom>
          <a:noFill/>
        </p:spPr>
        <p:txBody>
          <a:bodyPr wrap="square" rtlCol="0">
            <a:spAutoFit/>
          </a:bodyPr>
          <a:lstStyle/>
          <a:p>
            <a:pPr algn="ctr"/>
            <a:r>
              <a:rPr lang="en-US" b="1" dirty="0">
                <a:solidFill>
                  <a:srgbClr val="C12637"/>
                </a:solidFill>
              </a:rPr>
              <a:t>Aging.Ohio.gov</a:t>
            </a:r>
          </a:p>
        </p:txBody>
      </p:sp>
      <p:sp>
        <p:nvSpPr>
          <p:cNvPr id="12" name="TextBox 11">
            <a:extLst>
              <a:ext uri="{FF2B5EF4-FFF2-40B4-BE49-F238E27FC236}">
                <a16:creationId xmlns:a16="http://schemas.microsoft.com/office/drawing/2014/main" id="{EB00BAA9-C1C4-3B4F-885F-F222E9FA0514}"/>
              </a:ext>
            </a:extLst>
          </p:cNvPr>
          <p:cNvSpPr txBox="1"/>
          <p:nvPr userDrawn="1"/>
        </p:nvSpPr>
        <p:spPr>
          <a:xfrm>
            <a:off x="2532743" y="1817640"/>
            <a:ext cx="7126514" cy="1107996"/>
          </a:xfrm>
          <a:prstGeom prst="rect">
            <a:avLst/>
          </a:prstGeom>
          <a:noFill/>
        </p:spPr>
        <p:txBody>
          <a:bodyPr wrap="square" rtlCol="0">
            <a:spAutoFit/>
          </a:bodyPr>
          <a:lstStyle/>
          <a:p>
            <a:pPr algn="ctr"/>
            <a:r>
              <a:rPr lang="en-US" sz="6600" b="1" dirty="0">
                <a:solidFill>
                  <a:srgbClr val="002060"/>
                </a:solidFill>
                <a:latin typeface="+mj-lt"/>
              </a:rPr>
              <a:t>QUESTIONS?</a:t>
            </a:r>
          </a:p>
        </p:txBody>
      </p:sp>
      <p:cxnSp>
        <p:nvCxnSpPr>
          <p:cNvPr id="14" name="Straight Connector 13">
            <a:extLst>
              <a:ext uri="{FF2B5EF4-FFF2-40B4-BE49-F238E27FC236}">
                <a16:creationId xmlns:a16="http://schemas.microsoft.com/office/drawing/2014/main" id="{F201B720-2471-8549-925A-3799CDB9719D}"/>
              </a:ext>
            </a:extLst>
          </p:cNvPr>
          <p:cNvCxnSpPr>
            <a:cxnSpLocks/>
          </p:cNvCxnSpPr>
          <p:nvPr userDrawn="1"/>
        </p:nvCxnSpPr>
        <p:spPr>
          <a:xfrm>
            <a:off x="4477657" y="3027236"/>
            <a:ext cx="3236686"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1858236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hank You AGE Websit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095D5F13-E17F-7F4B-B90E-02AA9844EE68}"/>
              </a:ext>
            </a:extLst>
          </p:cNvPr>
          <p:cNvSpPr/>
          <p:nvPr userDrawn="1"/>
        </p:nvSpPr>
        <p:spPr>
          <a:xfrm>
            <a:off x="0" y="5040360"/>
            <a:ext cx="12192000" cy="18176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1" name="TextBox 10">
            <a:extLst>
              <a:ext uri="{FF2B5EF4-FFF2-40B4-BE49-F238E27FC236}">
                <a16:creationId xmlns:a16="http://schemas.microsoft.com/office/drawing/2014/main" id="{8EE42633-3F03-C648-8455-266D21A2E86C}"/>
              </a:ext>
            </a:extLst>
          </p:cNvPr>
          <p:cNvSpPr txBox="1"/>
          <p:nvPr userDrawn="1"/>
        </p:nvSpPr>
        <p:spPr>
          <a:xfrm>
            <a:off x="3879487" y="3244334"/>
            <a:ext cx="4433026" cy="369332"/>
          </a:xfrm>
          <a:prstGeom prst="rect">
            <a:avLst/>
          </a:prstGeom>
          <a:noFill/>
        </p:spPr>
        <p:txBody>
          <a:bodyPr wrap="square" rtlCol="0">
            <a:spAutoFit/>
          </a:bodyPr>
          <a:lstStyle/>
          <a:p>
            <a:pPr algn="ctr"/>
            <a:r>
              <a:rPr lang="en-US" b="1" dirty="0">
                <a:solidFill>
                  <a:srgbClr val="C12637"/>
                </a:solidFill>
              </a:rPr>
              <a:t>Aging.Ohio.gov</a:t>
            </a:r>
          </a:p>
        </p:txBody>
      </p:sp>
      <p:sp>
        <p:nvSpPr>
          <p:cNvPr id="12" name="TextBox 11">
            <a:extLst>
              <a:ext uri="{FF2B5EF4-FFF2-40B4-BE49-F238E27FC236}">
                <a16:creationId xmlns:a16="http://schemas.microsoft.com/office/drawing/2014/main" id="{EB00BAA9-C1C4-3B4F-885F-F222E9FA0514}"/>
              </a:ext>
            </a:extLst>
          </p:cNvPr>
          <p:cNvSpPr txBox="1"/>
          <p:nvPr userDrawn="1"/>
        </p:nvSpPr>
        <p:spPr>
          <a:xfrm>
            <a:off x="2532743" y="1817640"/>
            <a:ext cx="7126514" cy="1107996"/>
          </a:xfrm>
          <a:prstGeom prst="rect">
            <a:avLst/>
          </a:prstGeom>
          <a:noFill/>
        </p:spPr>
        <p:txBody>
          <a:bodyPr wrap="square" rtlCol="0">
            <a:spAutoFit/>
          </a:bodyPr>
          <a:lstStyle/>
          <a:p>
            <a:pPr algn="ctr"/>
            <a:r>
              <a:rPr lang="en-US" sz="6600" b="1" dirty="0">
                <a:solidFill>
                  <a:srgbClr val="002060"/>
                </a:solidFill>
                <a:latin typeface="+mj-lt"/>
              </a:rPr>
              <a:t>THANK YOU!</a:t>
            </a:r>
          </a:p>
        </p:txBody>
      </p:sp>
      <p:cxnSp>
        <p:nvCxnSpPr>
          <p:cNvPr id="14" name="Straight Connector 13">
            <a:extLst>
              <a:ext uri="{FF2B5EF4-FFF2-40B4-BE49-F238E27FC236}">
                <a16:creationId xmlns:a16="http://schemas.microsoft.com/office/drawing/2014/main" id="{F201B720-2471-8549-925A-3799CDB9719D}"/>
              </a:ext>
            </a:extLst>
          </p:cNvPr>
          <p:cNvCxnSpPr>
            <a:cxnSpLocks/>
          </p:cNvCxnSpPr>
          <p:nvPr userDrawn="1"/>
        </p:nvCxnSpPr>
        <p:spPr>
          <a:xfrm>
            <a:off x="4477657" y="3027236"/>
            <a:ext cx="3236686"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3045669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625008-BC3F-A5AC-850C-FEDE050E762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4D6417B-28C1-761D-8573-B15962A918EE}"/>
              </a:ext>
            </a:extLst>
          </p:cNvPr>
          <p:cNvSpPr>
            <a:spLocks noGrp="1"/>
          </p:cNvSpPr>
          <p:nvPr>
            <p:ph type="subTitle" idx="1"/>
          </p:nvPr>
        </p:nvSpPr>
        <p:spPr>
          <a:xfrm>
            <a:off x="1524000" y="3602038"/>
            <a:ext cx="9144000" cy="1655762"/>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4E5938C-8726-118B-52B8-2D8A5536AA28}"/>
              </a:ext>
            </a:extLst>
          </p:cNvPr>
          <p:cNvSpPr>
            <a:spLocks noGrp="1"/>
          </p:cNvSpPr>
          <p:nvPr>
            <p:ph type="dt" sz="half" idx="10"/>
          </p:nvPr>
        </p:nvSpPr>
        <p:spPr/>
        <p:txBody>
          <a:bodyPr/>
          <a:lstStyle/>
          <a:p>
            <a:fld id="{DB4B4844-E9F9-4662-A714-41CC419B45A0}" type="datetimeFigureOut">
              <a:rPr lang="en-US" smtClean="0"/>
              <a:t>1/12/2024</a:t>
            </a:fld>
            <a:endParaRPr lang="en-US"/>
          </a:p>
        </p:txBody>
      </p:sp>
      <p:sp>
        <p:nvSpPr>
          <p:cNvPr id="5" name="Footer Placeholder 4">
            <a:extLst>
              <a:ext uri="{FF2B5EF4-FFF2-40B4-BE49-F238E27FC236}">
                <a16:creationId xmlns:a16="http://schemas.microsoft.com/office/drawing/2014/main" id="{16CBA1B6-D385-CB08-86CF-91176EE1E9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3E661F-BC7D-D5D1-8AF0-FFA5A44292AE}"/>
              </a:ext>
            </a:extLst>
          </p:cNvPr>
          <p:cNvSpPr>
            <a:spLocks noGrp="1"/>
          </p:cNvSpPr>
          <p:nvPr>
            <p:ph type="sldNum" sz="quarter" idx="12"/>
          </p:nvPr>
        </p:nvSpPr>
        <p:spPr/>
        <p:txBody>
          <a:bodyPr/>
          <a:lstStyle/>
          <a:p>
            <a:fld id="{1C29A0FA-C441-43DC-9AFF-0F1F45145ACA}" type="slidenum">
              <a:rPr lang="en-US" smtClean="0"/>
              <a:t>‹#›</a:t>
            </a:fld>
            <a:endParaRPr lang="en-US"/>
          </a:p>
        </p:txBody>
      </p:sp>
    </p:spTree>
    <p:extLst>
      <p:ext uri="{BB962C8B-B14F-4D97-AF65-F5344CB8AC3E}">
        <p14:creationId xmlns:p14="http://schemas.microsoft.com/office/powerpoint/2010/main" val="30642090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4C0A01-5252-F8B9-AD9D-F0285DAB776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535C499-4B5E-2A8A-B9BD-EC4C0718351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A7B3D27-EDBB-F906-CE2A-52F1881E4EFB}"/>
              </a:ext>
            </a:extLst>
          </p:cNvPr>
          <p:cNvSpPr>
            <a:spLocks noGrp="1"/>
          </p:cNvSpPr>
          <p:nvPr>
            <p:ph type="dt" sz="half" idx="10"/>
          </p:nvPr>
        </p:nvSpPr>
        <p:spPr/>
        <p:txBody>
          <a:bodyPr/>
          <a:lstStyle/>
          <a:p>
            <a:fld id="{DB4B4844-E9F9-4662-A714-41CC419B45A0}" type="datetimeFigureOut">
              <a:rPr lang="en-US" smtClean="0"/>
              <a:t>1/12/2024</a:t>
            </a:fld>
            <a:endParaRPr lang="en-US"/>
          </a:p>
        </p:txBody>
      </p:sp>
      <p:sp>
        <p:nvSpPr>
          <p:cNvPr id="5" name="Footer Placeholder 4">
            <a:extLst>
              <a:ext uri="{FF2B5EF4-FFF2-40B4-BE49-F238E27FC236}">
                <a16:creationId xmlns:a16="http://schemas.microsoft.com/office/drawing/2014/main" id="{E8741EC4-4BD4-6D60-C12A-E27B1EF973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58EEE7-C8C8-379E-1CC3-96B6798C47AC}"/>
              </a:ext>
            </a:extLst>
          </p:cNvPr>
          <p:cNvSpPr>
            <a:spLocks noGrp="1"/>
          </p:cNvSpPr>
          <p:nvPr>
            <p:ph type="sldNum" sz="quarter" idx="12"/>
          </p:nvPr>
        </p:nvSpPr>
        <p:spPr/>
        <p:txBody>
          <a:bodyPr/>
          <a:lstStyle/>
          <a:p>
            <a:fld id="{1C29A0FA-C441-43DC-9AFF-0F1F45145ACA}" type="slidenum">
              <a:rPr lang="en-US" smtClean="0"/>
              <a:t>‹#›</a:t>
            </a:fld>
            <a:endParaRPr lang="en-US"/>
          </a:p>
        </p:txBody>
      </p:sp>
    </p:spTree>
    <p:extLst>
      <p:ext uri="{BB962C8B-B14F-4D97-AF65-F5344CB8AC3E}">
        <p14:creationId xmlns:p14="http://schemas.microsoft.com/office/powerpoint/2010/main" val="215478905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B503AD-6472-95E7-07E5-2DC275221316}"/>
              </a:ext>
            </a:extLst>
          </p:cNvPr>
          <p:cNvSpPr>
            <a:spLocks noGrp="1"/>
          </p:cNvSpPr>
          <p:nvPr>
            <p:ph type="title"/>
          </p:nvPr>
        </p:nvSpPr>
        <p:spPr>
          <a:xfrm>
            <a:off x="831851" y="1709740"/>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4243DC1-3F5A-A108-55BE-F7A13E36420C}"/>
              </a:ext>
            </a:extLst>
          </p:cNvPr>
          <p:cNvSpPr>
            <a:spLocks noGrp="1"/>
          </p:cNvSpPr>
          <p:nvPr>
            <p:ph type="body" idx="1"/>
          </p:nvPr>
        </p:nvSpPr>
        <p:spPr>
          <a:xfrm>
            <a:off x="831851" y="4589465"/>
            <a:ext cx="10515600" cy="1500187"/>
          </a:xfrm>
        </p:spPr>
        <p:txBody>
          <a:bodyPr/>
          <a:lstStyle>
            <a:lvl1pPr marL="0" indent="0">
              <a:buNone/>
              <a:defRPr sz="2400">
                <a:solidFill>
                  <a:schemeClr val="tx1">
                    <a:tint val="75000"/>
                  </a:schemeClr>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4EA7C8F-90D4-56A6-E704-7C7C5F271F6A}"/>
              </a:ext>
            </a:extLst>
          </p:cNvPr>
          <p:cNvSpPr>
            <a:spLocks noGrp="1"/>
          </p:cNvSpPr>
          <p:nvPr>
            <p:ph type="dt" sz="half" idx="10"/>
          </p:nvPr>
        </p:nvSpPr>
        <p:spPr/>
        <p:txBody>
          <a:bodyPr/>
          <a:lstStyle/>
          <a:p>
            <a:fld id="{DB4B4844-E9F9-4662-A714-41CC419B45A0}" type="datetimeFigureOut">
              <a:rPr lang="en-US" smtClean="0"/>
              <a:t>1/12/2024</a:t>
            </a:fld>
            <a:endParaRPr lang="en-US"/>
          </a:p>
        </p:txBody>
      </p:sp>
      <p:sp>
        <p:nvSpPr>
          <p:cNvPr id="5" name="Footer Placeholder 4">
            <a:extLst>
              <a:ext uri="{FF2B5EF4-FFF2-40B4-BE49-F238E27FC236}">
                <a16:creationId xmlns:a16="http://schemas.microsoft.com/office/drawing/2014/main" id="{256BC21B-E983-9E42-2E45-DCF6E00E90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AC52FC-175A-6C2D-4032-D06D8D20FAF6}"/>
              </a:ext>
            </a:extLst>
          </p:cNvPr>
          <p:cNvSpPr>
            <a:spLocks noGrp="1"/>
          </p:cNvSpPr>
          <p:nvPr>
            <p:ph type="sldNum" sz="quarter" idx="12"/>
          </p:nvPr>
        </p:nvSpPr>
        <p:spPr/>
        <p:txBody>
          <a:bodyPr/>
          <a:lstStyle/>
          <a:p>
            <a:fld id="{1C29A0FA-C441-43DC-9AFF-0F1F45145ACA}" type="slidenum">
              <a:rPr lang="en-US" smtClean="0"/>
              <a:t>‹#›</a:t>
            </a:fld>
            <a:endParaRPr lang="en-US"/>
          </a:p>
        </p:txBody>
      </p:sp>
    </p:spTree>
    <p:extLst>
      <p:ext uri="{BB962C8B-B14F-4D97-AF65-F5344CB8AC3E}">
        <p14:creationId xmlns:p14="http://schemas.microsoft.com/office/powerpoint/2010/main" val="210607837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EEFD45-D4CC-57F3-EB2E-DDCF0534E99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54D476B-B0B3-47C0-FAE5-4DCFC2AF751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1E07EF2-38DA-6C1F-151D-24927D95937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59F23B2-6FE7-A709-3DA4-26040EABA59F}"/>
              </a:ext>
            </a:extLst>
          </p:cNvPr>
          <p:cNvSpPr>
            <a:spLocks noGrp="1"/>
          </p:cNvSpPr>
          <p:nvPr>
            <p:ph type="dt" sz="half" idx="10"/>
          </p:nvPr>
        </p:nvSpPr>
        <p:spPr/>
        <p:txBody>
          <a:bodyPr/>
          <a:lstStyle/>
          <a:p>
            <a:fld id="{DB4B4844-E9F9-4662-A714-41CC419B45A0}" type="datetimeFigureOut">
              <a:rPr lang="en-US" smtClean="0"/>
              <a:t>1/12/2024</a:t>
            </a:fld>
            <a:endParaRPr lang="en-US"/>
          </a:p>
        </p:txBody>
      </p:sp>
      <p:sp>
        <p:nvSpPr>
          <p:cNvPr id="6" name="Footer Placeholder 5">
            <a:extLst>
              <a:ext uri="{FF2B5EF4-FFF2-40B4-BE49-F238E27FC236}">
                <a16:creationId xmlns:a16="http://schemas.microsoft.com/office/drawing/2014/main" id="{0A927B08-9363-21A8-E921-FE4F86FDBE1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82E4A93-DAC6-1ECE-58DA-3BA4AFF591E9}"/>
              </a:ext>
            </a:extLst>
          </p:cNvPr>
          <p:cNvSpPr>
            <a:spLocks noGrp="1"/>
          </p:cNvSpPr>
          <p:nvPr>
            <p:ph type="sldNum" sz="quarter" idx="12"/>
          </p:nvPr>
        </p:nvSpPr>
        <p:spPr/>
        <p:txBody>
          <a:bodyPr/>
          <a:lstStyle/>
          <a:p>
            <a:fld id="{1C29A0FA-C441-43DC-9AFF-0F1F45145ACA}" type="slidenum">
              <a:rPr lang="en-US" smtClean="0"/>
              <a:t>‹#›</a:t>
            </a:fld>
            <a:endParaRPr lang="en-US"/>
          </a:p>
        </p:txBody>
      </p:sp>
    </p:spTree>
    <p:extLst>
      <p:ext uri="{BB962C8B-B14F-4D97-AF65-F5344CB8AC3E}">
        <p14:creationId xmlns:p14="http://schemas.microsoft.com/office/powerpoint/2010/main" val="324024867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0375FD-1744-C2E5-BE71-41DDC7152402}"/>
              </a:ext>
            </a:extLst>
          </p:cNvPr>
          <p:cNvSpPr>
            <a:spLocks noGrp="1"/>
          </p:cNvSpPr>
          <p:nvPr>
            <p:ph type="title"/>
          </p:nvPr>
        </p:nvSpPr>
        <p:spPr>
          <a:xfrm>
            <a:off x="839788" y="365127"/>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ED9828C-C769-780E-EDDE-6BF57781EA7F}"/>
              </a:ext>
            </a:extLst>
          </p:cNvPr>
          <p:cNvSpPr>
            <a:spLocks noGrp="1"/>
          </p:cNvSpPr>
          <p:nvPr>
            <p:ph type="body" idx="1"/>
          </p:nvPr>
        </p:nvSpPr>
        <p:spPr>
          <a:xfrm>
            <a:off x="839789" y="1681163"/>
            <a:ext cx="5157787"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2DCF4BD-8E43-722B-DA29-58E74142665F}"/>
              </a:ext>
            </a:extLst>
          </p:cNvPr>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9351A71-596A-E269-EEBE-129BAD0EBBD1}"/>
              </a:ext>
            </a:extLst>
          </p:cNvPr>
          <p:cNvSpPr>
            <a:spLocks noGrp="1"/>
          </p:cNvSpPr>
          <p:nvPr>
            <p:ph type="body" sz="quarter" idx="3"/>
          </p:nvPr>
        </p:nvSpPr>
        <p:spPr>
          <a:xfrm>
            <a:off x="6172201" y="1681163"/>
            <a:ext cx="5183188"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4F336F4-5CC5-DCC8-D033-5EFB369B90BB}"/>
              </a:ext>
            </a:extLst>
          </p:cNvPr>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7C0A029-E19F-A0C9-1B15-A50FCEC93541}"/>
              </a:ext>
            </a:extLst>
          </p:cNvPr>
          <p:cNvSpPr>
            <a:spLocks noGrp="1"/>
          </p:cNvSpPr>
          <p:nvPr>
            <p:ph type="dt" sz="half" idx="10"/>
          </p:nvPr>
        </p:nvSpPr>
        <p:spPr/>
        <p:txBody>
          <a:bodyPr/>
          <a:lstStyle/>
          <a:p>
            <a:fld id="{DB4B4844-E9F9-4662-A714-41CC419B45A0}" type="datetimeFigureOut">
              <a:rPr lang="en-US" smtClean="0"/>
              <a:t>1/12/2024</a:t>
            </a:fld>
            <a:endParaRPr lang="en-US"/>
          </a:p>
        </p:txBody>
      </p:sp>
      <p:sp>
        <p:nvSpPr>
          <p:cNvPr id="8" name="Footer Placeholder 7">
            <a:extLst>
              <a:ext uri="{FF2B5EF4-FFF2-40B4-BE49-F238E27FC236}">
                <a16:creationId xmlns:a16="http://schemas.microsoft.com/office/drawing/2014/main" id="{C5D8DDF5-8BC7-699F-ED9A-A0E4C085930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F08F6D5-1047-E0A8-B2F3-596520E67097}"/>
              </a:ext>
            </a:extLst>
          </p:cNvPr>
          <p:cNvSpPr>
            <a:spLocks noGrp="1"/>
          </p:cNvSpPr>
          <p:nvPr>
            <p:ph type="sldNum" sz="quarter" idx="12"/>
          </p:nvPr>
        </p:nvSpPr>
        <p:spPr/>
        <p:txBody>
          <a:bodyPr/>
          <a:lstStyle/>
          <a:p>
            <a:fld id="{1C29A0FA-C441-43DC-9AFF-0F1F45145ACA}" type="slidenum">
              <a:rPr lang="en-US" smtClean="0"/>
              <a:t>‹#›</a:t>
            </a:fld>
            <a:endParaRPr lang="en-US"/>
          </a:p>
        </p:txBody>
      </p:sp>
    </p:spTree>
    <p:extLst>
      <p:ext uri="{BB962C8B-B14F-4D97-AF65-F5344CB8AC3E}">
        <p14:creationId xmlns:p14="http://schemas.microsoft.com/office/powerpoint/2010/main" val="4737634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B7F1AB-8226-EBE8-D4D6-1A685E6E173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97A0038-8B92-B5C9-8881-50B82EC0F78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2E4D23D-FA61-7A09-0BD0-E75935FC24A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29A4010-C8FC-976E-0A10-AA9DB4A8B262}"/>
              </a:ext>
            </a:extLst>
          </p:cNvPr>
          <p:cNvSpPr>
            <a:spLocks noGrp="1"/>
          </p:cNvSpPr>
          <p:nvPr>
            <p:ph type="dt" sz="half" idx="10"/>
          </p:nvPr>
        </p:nvSpPr>
        <p:spPr/>
        <p:txBody>
          <a:bodyPr/>
          <a:lstStyle/>
          <a:p>
            <a:fld id="{2A0E10E2-20B0-4B7E-9732-2AB25919697C}" type="datetimeFigureOut">
              <a:rPr lang="en-US" smtClean="0"/>
              <a:t>1/12/2024</a:t>
            </a:fld>
            <a:endParaRPr lang="en-US"/>
          </a:p>
        </p:txBody>
      </p:sp>
      <p:sp>
        <p:nvSpPr>
          <p:cNvPr id="6" name="Footer Placeholder 5">
            <a:extLst>
              <a:ext uri="{FF2B5EF4-FFF2-40B4-BE49-F238E27FC236}">
                <a16:creationId xmlns:a16="http://schemas.microsoft.com/office/drawing/2014/main" id="{A90C34BF-3A45-0F82-E371-30D8DFE3C7F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03749F1-787A-5E18-F25B-748C7B8853C4}"/>
              </a:ext>
            </a:extLst>
          </p:cNvPr>
          <p:cNvSpPr>
            <a:spLocks noGrp="1"/>
          </p:cNvSpPr>
          <p:nvPr>
            <p:ph type="sldNum" sz="quarter" idx="12"/>
          </p:nvPr>
        </p:nvSpPr>
        <p:spPr/>
        <p:txBody>
          <a:bodyPr/>
          <a:lstStyle/>
          <a:p>
            <a:fld id="{D8E32EF5-B37C-4CB6-BD55-1941DC0F938B}" type="slidenum">
              <a:rPr lang="en-US" smtClean="0"/>
              <a:t>‹#›</a:t>
            </a:fld>
            <a:endParaRPr lang="en-US"/>
          </a:p>
        </p:txBody>
      </p:sp>
    </p:spTree>
    <p:extLst>
      <p:ext uri="{BB962C8B-B14F-4D97-AF65-F5344CB8AC3E}">
        <p14:creationId xmlns:p14="http://schemas.microsoft.com/office/powerpoint/2010/main" val="129236846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5E242-596B-BBBF-618B-1607DA82367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468EF2F-6585-1F73-6A1D-290594DEEA57}"/>
              </a:ext>
            </a:extLst>
          </p:cNvPr>
          <p:cNvSpPr>
            <a:spLocks noGrp="1"/>
          </p:cNvSpPr>
          <p:nvPr>
            <p:ph type="dt" sz="half" idx="10"/>
          </p:nvPr>
        </p:nvSpPr>
        <p:spPr/>
        <p:txBody>
          <a:bodyPr/>
          <a:lstStyle/>
          <a:p>
            <a:fld id="{DB4B4844-E9F9-4662-A714-41CC419B45A0}" type="datetimeFigureOut">
              <a:rPr lang="en-US" smtClean="0"/>
              <a:t>1/12/2024</a:t>
            </a:fld>
            <a:endParaRPr lang="en-US"/>
          </a:p>
        </p:txBody>
      </p:sp>
      <p:sp>
        <p:nvSpPr>
          <p:cNvPr id="4" name="Footer Placeholder 3">
            <a:extLst>
              <a:ext uri="{FF2B5EF4-FFF2-40B4-BE49-F238E27FC236}">
                <a16:creationId xmlns:a16="http://schemas.microsoft.com/office/drawing/2014/main" id="{4B2A6578-F62B-7921-A205-3D715463E83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28D58FB-9769-3FAC-A92A-DE311282BFDA}"/>
              </a:ext>
            </a:extLst>
          </p:cNvPr>
          <p:cNvSpPr>
            <a:spLocks noGrp="1"/>
          </p:cNvSpPr>
          <p:nvPr>
            <p:ph type="sldNum" sz="quarter" idx="12"/>
          </p:nvPr>
        </p:nvSpPr>
        <p:spPr/>
        <p:txBody>
          <a:bodyPr/>
          <a:lstStyle/>
          <a:p>
            <a:fld id="{1C29A0FA-C441-43DC-9AFF-0F1F45145ACA}" type="slidenum">
              <a:rPr lang="en-US" smtClean="0"/>
              <a:t>‹#›</a:t>
            </a:fld>
            <a:endParaRPr lang="en-US"/>
          </a:p>
        </p:txBody>
      </p:sp>
    </p:spTree>
    <p:extLst>
      <p:ext uri="{BB962C8B-B14F-4D97-AF65-F5344CB8AC3E}">
        <p14:creationId xmlns:p14="http://schemas.microsoft.com/office/powerpoint/2010/main" val="301102397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1E3F8B7-6E8B-E6B1-3138-0D89D493E8A4}"/>
              </a:ext>
            </a:extLst>
          </p:cNvPr>
          <p:cNvSpPr>
            <a:spLocks noGrp="1"/>
          </p:cNvSpPr>
          <p:nvPr>
            <p:ph type="dt" sz="half" idx="10"/>
          </p:nvPr>
        </p:nvSpPr>
        <p:spPr/>
        <p:txBody>
          <a:bodyPr/>
          <a:lstStyle/>
          <a:p>
            <a:fld id="{DB4B4844-E9F9-4662-A714-41CC419B45A0}" type="datetimeFigureOut">
              <a:rPr lang="en-US" smtClean="0"/>
              <a:t>1/12/2024</a:t>
            </a:fld>
            <a:endParaRPr lang="en-US"/>
          </a:p>
        </p:txBody>
      </p:sp>
      <p:sp>
        <p:nvSpPr>
          <p:cNvPr id="3" name="Footer Placeholder 2">
            <a:extLst>
              <a:ext uri="{FF2B5EF4-FFF2-40B4-BE49-F238E27FC236}">
                <a16:creationId xmlns:a16="http://schemas.microsoft.com/office/drawing/2014/main" id="{86B63489-58F1-597B-8159-7DEC69F9A99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E981942-E1A6-4D5D-0353-D604DFB88A97}"/>
              </a:ext>
            </a:extLst>
          </p:cNvPr>
          <p:cNvSpPr>
            <a:spLocks noGrp="1"/>
          </p:cNvSpPr>
          <p:nvPr>
            <p:ph type="sldNum" sz="quarter" idx="12"/>
          </p:nvPr>
        </p:nvSpPr>
        <p:spPr/>
        <p:txBody>
          <a:bodyPr/>
          <a:lstStyle/>
          <a:p>
            <a:fld id="{1C29A0FA-C441-43DC-9AFF-0F1F45145ACA}" type="slidenum">
              <a:rPr lang="en-US" smtClean="0"/>
              <a:t>‹#›</a:t>
            </a:fld>
            <a:endParaRPr lang="en-US"/>
          </a:p>
        </p:txBody>
      </p:sp>
    </p:spTree>
    <p:extLst>
      <p:ext uri="{BB962C8B-B14F-4D97-AF65-F5344CB8AC3E}">
        <p14:creationId xmlns:p14="http://schemas.microsoft.com/office/powerpoint/2010/main" val="24075286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CE67A2-E11A-6ED5-CD91-75D50CE3470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123ACD2-09C4-01D7-02FD-639E68BD1AF4}"/>
              </a:ext>
            </a:extLst>
          </p:cNvPr>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742C984-97AB-FFC8-12E9-61ED847F11E4}"/>
              </a:ext>
            </a:extLst>
          </p:cNvPr>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BD90BE9-3152-4E52-0E3F-E85D7380BECF}"/>
              </a:ext>
            </a:extLst>
          </p:cNvPr>
          <p:cNvSpPr>
            <a:spLocks noGrp="1"/>
          </p:cNvSpPr>
          <p:nvPr>
            <p:ph type="dt" sz="half" idx="10"/>
          </p:nvPr>
        </p:nvSpPr>
        <p:spPr/>
        <p:txBody>
          <a:bodyPr/>
          <a:lstStyle/>
          <a:p>
            <a:fld id="{DB4B4844-E9F9-4662-A714-41CC419B45A0}" type="datetimeFigureOut">
              <a:rPr lang="en-US" smtClean="0"/>
              <a:t>1/12/2024</a:t>
            </a:fld>
            <a:endParaRPr lang="en-US"/>
          </a:p>
        </p:txBody>
      </p:sp>
      <p:sp>
        <p:nvSpPr>
          <p:cNvPr id="6" name="Footer Placeholder 5">
            <a:extLst>
              <a:ext uri="{FF2B5EF4-FFF2-40B4-BE49-F238E27FC236}">
                <a16:creationId xmlns:a16="http://schemas.microsoft.com/office/drawing/2014/main" id="{DC4CA23B-AD8A-F335-09EA-14BF57A9151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3A127DF-D9DB-4D85-87E1-75043A995F6C}"/>
              </a:ext>
            </a:extLst>
          </p:cNvPr>
          <p:cNvSpPr>
            <a:spLocks noGrp="1"/>
          </p:cNvSpPr>
          <p:nvPr>
            <p:ph type="sldNum" sz="quarter" idx="12"/>
          </p:nvPr>
        </p:nvSpPr>
        <p:spPr/>
        <p:txBody>
          <a:bodyPr/>
          <a:lstStyle/>
          <a:p>
            <a:fld id="{1C29A0FA-C441-43DC-9AFF-0F1F45145ACA}" type="slidenum">
              <a:rPr lang="en-US" smtClean="0"/>
              <a:t>‹#›</a:t>
            </a:fld>
            <a:endParaRPr lang="en-US"/>
          </a:p>
        </p:txBody>
      </p:sp>
    </p:spTree>
    <p:extLst>
      <p:ext uri="{BB962C8B-B14F-4D97-AF65-F5344CB8AC3E}">
        <p14:creationId xmlns:p14="http://schemas.microsoft.com/office/powerpoint/2010/main" val="252866919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BED4B-E822-7104-C461-8DBD8075C9A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32EF5C5-53EA-239D-7AF8-AC2CAD760624}"/>
              </a:ext>
            </a:extLst>
          </p:cNvPr>
          <p:cNvSpPr>
            <a:spLocks noGrp="1"/>
          </p:cNvSpPr>
          <p:nvPr>
            <p:ph type="pic" idx="1"/>
          </p:nvPr>
        </p:nvSpPr>
        <p:spPr>
          <a:xfrm>
            <a:off x="5183188" y="987427"/>
            <a:ext cx="6172200" cy="4873625"/>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EC74DD2A-598E-5E0F-126B-9AC1C0461243}"/>
              </a:ext>
            </a:extLst>
          </p:cNvPr>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9484C07-F38E-146A-579C-F568A393E41F}"/>
              </a:ext>
            </a:extLst>
          </p:cNvPr>
          <p:cNvSpPr>
            <a:spLocks noGrp="1"/>
          </p:cNvSpPr>
          <p:nvPr>
            <p:ph type="dt" sz="half" idx="10"/>
          </p:nvPr>
        </p:nvSpPr>
        <p:spPr/>
        <p:txBody>
          <a:bodyPr/>
          <a:lstStyle/>
          <a:p>
            <a:fld id="{DB4B4844-E9F9-4662-A714-41CC419B45A0}" type="datetimeFigureOut">
              <a:rPr lang="en-US" smtClean="0"/>
              <a:t>1/12/2024</a:t>
            </a:fld>
            <a:endParaRPr lang="en-US"/>
          </a:p>
        </p:txBody>
      </p:sp>
      <p:sp>
        <p:nvSpPr>
          <p:cNvPr id="6" name="Footer Placeholder 5">
            <a:extLst>
              <a:ext uri="{FF2B5EF4-FFF2-40B4-BE49-F238E27FC236}">
                <a16:creationId xmlns:a16="http://schemas.microsoft.com/office/drawing/2014/main" id="{F3E23F51-0638-B866-9E07-CB8075DF32E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3FFA180-0753-A629-95F1-E428D2F4E44B}"/>
              </a:ext>
            </a:extLst>
          </p:cNvPr>
          <p:cNvSpPr>
            <a:spLocks noGrp="1"/>
          </p:cNvSpPr>
          <p:nvPr>
            <p:ph type="sldNum" sz="quarter" idx="12"/>
          </p:nvPr>
        </p:nvSpPr>
        <p:spPr/>
        <p:txBody>
          <a:bodyPr/>
          <a:lstStyle/>
          <a:p>
            <a:fld id="{1C29A0FA-C441-43DC-9AFF-0F1F45145ACA}" type="slidenum">
              <a:rPr lang="en-US" smtClean="0"/>
              <a:t>‹#›</a:t>
            </a:fld>
            <a:endParaRPr lang="en-US"/>
          </a:p>
        </p:txBody>
      </p:sp>
    </p:spTree>
    <p:extLst>
      <p:ext uri="{BB962C8B-B14F-4D97-AF65-F5344CB8AC3E}">
        <p14:creationId xmlns:p14="http://schemas.microsoft.com/office/powerpoint/2010/main" val="208648047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4B35E-D332-5273-21D7-4245662A668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7FC4E1E-06E5-F2AC-5337-2C54E139E7A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7795173-D8B9-716C-CE9B-646FEA4BCD06}"/>
              </a:ext>
            </a:extLst>
          </p:cNvPr>
          <p:cNvSpPr>
            <a:spLocks noGrp="1"/>
          </p:cNvSpPr>
          <p:nvPr>
            <p:ph type="dt" sz="half" idx="10"/>
          </p:nvPr>
        </p:nvSpPr>
        <p:spPr/>
        <p:txBody>
          <a:bodyPr/>
          <a:lstStyle/>
          <a:p>
            <a:fld id="{DB4B4844-E9F9-4662-A714-41CC419B45A0}" type="datetimeFigureOut">
              <a:rPr lang="en-US" smtClean="0"/>
              <a:t>1/12/2024</a:t>
            </a:fld>
            <a:endParaRPr lang="en-US"/>
          </a:p>
        </p:txBody>
      </p:sp>
      <p:sp>
        <p:nvSpPr>
          <p:cNvPr id="5" name="Footer Placeholder 4">
            <a:extLst>
              <a:ext uri="{FF2B5EF4-FFF2-40B4-BE49-F238E27FC236}">
                <a16:creationId xmlns:a16="http://schemas.microsoft.com/office/drawing/2014/main" id="{5F3FEF9B-4536-6A0C-642D-D3A7A46A0D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253F59-4AA7-594C-D89A-ED4F7D8E322B}"/>
              </a:ext>
            </a:extLst>
          </p:cNvPr>
          <p:cNvSpPr>
            <a:spLocks noGrp="1"/>
          </p:cNvSpPr>
          <p:nvPr>
            <p:ph type="sldNum" sz="quarter" idx="12"/>
          </p:nvPr>
        </p:nvSpPr>
        <p:spPr/>
        <p:txBody>
          <a:bodyPr/>
          <a:lstStyle/>
          <a:p>
            <a:fld id="{1C29A0FA-C441-43DC-9AFF-0F1F45145ACA}" type="slidenum">
              <a:rPr lang="en-US" smtClean="0"/>
              <a:t>‹#›</a:t>
            </a:fld>
            <a:endParaRPr lang="en-US"/>
          </a:p>
        </p:txBody>
      </p:sp>
    </p:spTree>
    <p:extLst>
      <p:ext uri="{BB962C8B-B14F-4D97-AF65-F5344CB8AC3E}">
        <p14:creationId xmlns:p14="http://schemas.microsoft.com/office/powerpoint/2010/main" val="268390568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F2FAF2C-F751-EA95-5A80-901F7DE22E94}"/>
              </a:ext>
            </a:extLst>
          </p:cNvPr>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DE73BEC-FB0F-4BFA-0318-5361D9862F9E}"/>
              </a:ext>
            </a:extLst>
          </p:cNvPr>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8B7398D-CB08-059D-9E36-A5A24E3107A7}"/>
              </a:ext>
            </a:extLst>
          </p:cNvPr>
          <p:cNvSpPr>
            <a:spLocks noGrp="1"/>
          </p:cNvSpPr>
          <p:nvPr>
            <p:ph type="dt" sz="half" idx="10"/>
          </p:nvPr>
        </p:nvSpPr>
        <p:spPr/>
        <p:txBody>
          <a:bodyPr/>
          <a:lstStyle/>
          <a:p>
            <a:fld id="{DB4B4844-E9F9-4662-A714-41CC419B45A0}" type="datetimeFigureOut">
              <a:rPr lang="en-US" smtClean="0"/>
              <a:t>1/12/2024</a:t>
            </a:fld>
            <a:endParaRPr lang="en-US"/>
          </a:p>
        </p:txBody>
      </p:sp>
      <p:sp>
        <p:nvSpPr>
          <p:cNvPr id="5" name="Footer Placeholder 4">
            <a:extLst>
              <a:ext uri="{FF2B5EF4-FFF2-40B4-BE49-F238E27FC236}">
                <a16:creationId xmlns:a16="http://schemas.microsoft.com/office/drawing/2014/main" id="{64795706-A623-90C2-795C-899E349E8CC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35DF07-FF87-6A68-E6E8-797C26DCEC82}"/>
              </a:ext>
            </a:extLst>
          </p:cNvPr>
          <p:cNvSpPr>
            <a:spLocks noGrp="1"/>
          </p:cNvSpPr>
          <p:nvPr>
            <p:ph type="sldNum" sz="quarter" idx="12"/>
          </p:nvPr>
        </p:nvSpPr>
        <p:spPr/>
        <p:txBody>
          <a:bodyPr/>
          <a:lstStyle/>
          <a:p>
            <a:fld id="{1C29A0FA-C441-43DC-9AFF-0F1F45145ACA}" type="slidenum">
              <a:rPr lang="en-US" smtClean="0"/>
              <a:t>‹#›</a:t>
            </a:fld>
            <a:endParaRPr lang="en-US"/>
          </a:p>
        </p:txBody>
      </p:sp>
    </p:spTree>
    <p:extLst>
      <p:ext uri="{BB962C8B-B14F-4D97-AF65-F5344CB8AC3E}">
        <p14:creationId xmlns:p14="http://schemas.microsoft.com/office/powerpoint/2010/main" val="8003143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8AD02-0C28-9454-8677-37D608B4B32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08E6337-2F62-EB2F-C1C7-DFFD0DD3DD7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6C93D2C-C164-36F4-4D4D-9A7B8E3E723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8C4C46E-9CCC-73E7-955E-4378C982A6E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5043E69-7CCB-F423-D658-ABA6CC435A1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58E88D3-C7E8-0036-D325-68810CD8FD61}"/>
              </a:ext>
            </a:extLst>
          </p:cNvPr>
          <p:cNvSpPr>
            <a:spLocks noGrp="1"/>
          </p:cNvSpPr>
          <p:nvPr>
            <p:ph type="dt" sz="half" idx="10"/>
          </p:nvPr>
        </p:nvSpPr>
        <p:spPr/>
        <p:txBody>
          <a:bodyPr/>
          <a:lstStyle/>
          <a:p>
            <a:fld id="{2A0E10E2-20B0-4B7E-9732-2AB25919697C}" type="datetimeFigureOut">
              <a:rPr lang="en-US" smtClean="0"/>
              <a:t>1/12/2024</a:t>
            </a:fld>
            <a:endParaRPr lang="en-US"/>
          </a:p>
        </p:txBody>
      </p:sp>
      <p:sp>
        <p:nvSpPr>
          <p:cNvPr id="8" name="Footer Placeholder 7">
            <a:extLst>
              <a:ext uri="{FF2B5EF4-FFF2-40B4-BE49-F238E27FC236}">
                <a16:creationId xmlns:a16="http://schemas.microsoft.com/office/drawing/2014/main" id="{3DC8DCD3-CB5F-18E6-5758-BA846BFB282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5A0EC46-7E80-6D30-4EE6-D8E2DD93BDE5}"/>
              </a:ext>
            </a:extLst>
          </p:cNvPr>
          <p:cNvSpPr>
            <a:spLocks noGrp="1"/>
          </p:cNvSpPr>
          <p:nvPr>
            <p:ph type="sldNum" sz="quarter" idx="12"/>
          </p:nvPr>
        </p:nvSpPr>
        <p:spPr/>
        <p:txBody>
          <a:bodyPr/>
          <a:lstStyle/>
          <a:p>
            <a:fld id="{D8E32EF5-B37C-4CB6-BD55-1941DC0F938B}" type="slidenum">
              <a:rPr lang="en-US" smtClean="0"/>
              <a:t>‹#›</a:t>
            </a:fld>
            <a:endParaRPr lang="en-US"/>
          </a:p>
        </p:txBody>
      </p:sp>
    </p:spTree>
    <p:extLst>
      <p:ext uri="{BB962C8B-B14F-4D97-AF65-F5344CB8AC3E}">
        <p14:creationId xmlns:p14="http://schemas.microsoft.com/office/powerpoint/2010/main" val="19930855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86CEB6-2477-6B71-6F68-1A968BC4688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A9D3C6B-13D6-7462-9CCD-D7E201939E6D}"/>
              </a:ext>
            </a:extLst>
          </p:cNvPr>
          <p:cNvSpPr>
            <a:spLocks noGrp="1"/>
          </p:cNvSpPr>
          <p:nvPr>
            <p:ph type="dt" sz="half" idx="10"/>
          </p:nvPr>
        </p:nvSpPr>
        <p:spPr/>
        <p:txBody>
          <a:bodyPr/>
          <a:lstStyle/>
          <a:p>
            <a:fld id="{2A0E10E2-20B0-4B7E-9732-2AB25919697C}" type="datetimeFigureOut">
              <a:rPr lang="en-US" smtClean="0"/>
              <a:t>1/12/2024</a:t>
            </a:fld>
            <a:endParaRPr lang="en-US"/>
          </a:p>
        </p:txBody>
      </p:sp>
      <p:sp>
        <p:nvSpPr>
          <p:cNvPr id="4" name="Footer Placeholder 3">
            <a:extLst>
              <a:ext uri="{FF2B5EF4-FFF2-40B4-BE49-F238E27FC236}">
                <a16:creationId xmlns:a16="http://schemas.microsoft.com/office/drawing/2014/main" id="{C2BB5C02-549C-C113-6006-9502B7B8490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463CD5E-A278-8DE6-02C7-3F6B37DD861C}"/>
              </a:ext>
            </a:extLst>
          </p:cNvPr>
          <p:cNvSpPr>
            <a:spLocks noGrp="1"/>
          </p:cNvSpPr>
          <p:nvPr>
            <p:ph type="sldNum" sz="quarter" idx="12"/>
          </p:nvPr>
        </p:nvSpPr>
        <p:spPr/>
        <p:txBody>
          <a:bodyPr/>
          <a:lstStyle/>
          <a:p>
            <a:fld id="{D8E32EF5-B37C-4CB6-BD55-1941DC0F938B}" type="slidenum">
              <a:rPr lang="en-US" smtClean="0"/>
              <a:t>‹#›</a:t>
            </a:fld>
            <a:endParaRPr lang="en-US"/>
          </a:p>
        </p:txBody>
      </p:sp>
    </p:spTree>
    <p:extLst>
      <p:ext uri="{BB962C8B-B14F-4D97-AF65-F5344CB8AC3E}">
        <p14:creationId xmlns:p14="http://schemas.microsoft.com/office/powerpoint/2010/main" val="27010802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C893253-B74F-4F39-97D0-548C029C9584}"/>
              </a:ext>
            </a:extLst>
          </p:cNvPr>
          <p:cNvSpPr>
            <a:spLocks noGrp="1"/>
          </p:cNvSpPr>
          <p:nvPr>
            <p:ph type="dt" sz="half" idx="10"/>
          </p:nvPr>
        </p:nvSpPr>
        <p:spPr/>
        <p:txBody>
          <a:bodyPr/>
          <a:lstStyle/>
          <a:p>
            <a:fld id="{2A0E10E2-20B0-4B7E-9732-2AB25919697C}" type="datetimeFigureOut">
              <a:rPr lang="en-US" smtClean="0"/>
              <a:t>1/12/2024</a:t>
            </a:fld>
            <a:endParaRPr lang="en-US"/>
          </a:p>
        </p:txBody>
      </p:sp>
      <p:sp>
        <p:nvSpPr>
          <p:cNvPr id="3" name="Footer Placeholder 2">
            <a:extLst>
              <a:ext uri="{FF2B5EF4-FFF2-40B4-BE49-F238E27FC236}">
                <a16:creationId xmlns:a16="http://schemas.microsoft.com/office/drawing/2014/main" id="{C6F1C0A0-EAC8-DA29-C35A-E76B4273530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8E7EF8D-F9E1-3E88-32FB-3E1F23F26969}"/>
              </a:ext>
            </a:extLst>
          </p:cNvPr>
          <p:cNvSpPr>
            <a:spLocks noGrp="1"/>
          </p:cNvSpPr>
          <p:nvPr>
            <p:ph type="sldNum" sz="quarter" idx="12"/>
          </p:nvPr>
        </p:nvSpPr>
        <p:spPr/>
        <p:txBody>
          <a:bodyPr/>
          <a:lstStyle/>
          <a:p>
            <a:fld id="{D8E32EF5-B37C-4CB6-BD55-1941DC0F938B}" type="slidenum">
              <a:rPr lang="en-US" smtClean="0"/>
              <a:t>‹#›</a:t>
            </a:fld>
            <a:endParaRPr lang="en-US"/>
          </a:p>
        </p:txBody>
      </p:sp>
    </p:spTree>
    <p:extLst>
      <p:ext uri="{BB962C8B-B14F-4D97-AF65-F5344CB8AC3E}">
        <p14:creationId xmlns:p14="http://schemas.microsoft.com/office/powerpoint/2010/main" val="1523997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4DF0D5-C5D4-CDE8-4A2D-CCE5C431681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4685CDC-3214-BB92-4AA6-365E57ED442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1A7C8AB-6486-014A-6157-044AEB7C81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DF0C2A4-4B29-9BFB-661A-7C0BCC15EB97}"/>
              </a:ext>
            </a:extLst>
          </p:cNvPr>
          <p:cNvSpPr>
            <a:spLocks noGrp="1"/>
          </p:cNvSpPr>
          <p:nvPr>
            <p:ph type="dt" sz="half" idx="10"/>
          </p:nvPr>
        </p:nvSpPr>
        <p:spPr/>
        <p:txBody>
          <a:bodyPr/>
          <a:lstStyle/>
          <a:p>
            <a:fld id="{2A0E10E2-20B0-4B7E-9732-2AB25919697C}" type="datetimeFigureOut">
              <a:rPr lang="en-US" smtClean="0"/>
              <a:t>1/12/2024</a:t>
            </a:fld>
            <a:endParaRPr lang="en-US"/>
          </a:p>
        </p:txBody>
      </p:sp>
      <p:sp>
        <p:nvSpPr>
          <p:cNvPr id="6" name="Footer Placeholder 5">
            <a:extLst>
              <a:ext uri="{FF2B5EF4-FFF2-40B4-BE49-F238E27FC236}">
                <a16:creationId xmlns:a16="http://schemas.microsoft.com/office/drawing/2014/main" id="{D1CC33C4-452F-36D5-F555-D1ECFF1E546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D3B0190-7AA4-40B3-4276-5301F1472B87}"/>
              </a:ext>
            </a:extLst>
          </p:cNvPr>
          <p:cNvSpPr>
            <a:spLocks noGrp="1"/>
          </p:cNvSpPr>
          <p:nvPr>
            <p:ph type="sldNum" sz="quarter" idx="12"/>
          </p:nvPr>
        </p:nvSpPr>
        <p:spPr/>
        <p:txBody>
          <a:bodyPr/>
          <a:lstStyle/>
          <a:p>
            <a:fld id="{D8E32EF5-B37C-4CB6-BD55-1941DC0F938B}" type="slidenum">
              <a:rPr lang="en-US" smtClean="0"/>
              <a:t>‹#›</a:t>
            </a:fld>
            <a:endParaRPr lang="en-US"/>
          </a:p>
        </p:txBody>
      </p:sp>
    </p:spTree>
    <p:extLst>
      <p:ext uri="{BB962C8B-B14F-4D97-AF65-F5344CB8AC3E}">
        <p14:creationId xmlns:p14="http://schemas.microsoft.com/office/powerpoint/2010/main" val="41377198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D490E6-E6B3-CFAE-705C-0835989B7A8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E568606-F1FF-7846-8ADB-AE2AD541D06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922E709-5937-2FE6-62C7-7954EFA144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8E3911E-5AD5-A1AC-E88D-2F5DBEA94949}"/>
              </a:ext>
            </a:extLst>
          </p:cNvPr>
          <p:cNvSpPr>
            <a:spLocks noGrp="1"/>
          </p:cNvSpPr>
          <p:nvPr>
            <p:ph type="dt" sz="half" idx="10"/>
          </p:nvPr>
        </p:nvSpPr>
        <p:spPr/>
        <p:txBody>
          <a:bodyPr/>
          <a:lstStyle/>
          <a:p>
            <a:fld id="{2A0E10E2-20B0-4B7E-9732-2AB25919697C}" type="datetimeFigureOut">
              <a:rPr lang="en-US" smtClean="0"/>
              <a:t>1/12/2024</a:t>
            </a:fld>
            <a:endParaRPr lang="en-US"/>
          </a:p>
        </p:txBody>
      </p:sp>
      <p:sp>
        <p:nvSpPr>
          <p:cNvPr id="6" name="Footer Placeholder 5">
            <a:extLst>
              <a:ext uri="{FF2B5EF4-FFF2-40B4-BE49-F238E27FC236}">
                <a16:creationId xmlns:a16="http://schemas.microsoft.com/office/drawing/2014/main" id="{43F0472E-3D14-66C3-FEEB-7CB14639F07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751AF84-9D90-87A3-05A0-2C694C23FA01}"/>
              </a:ext>
            </a:extLst>
          </p:cNvPr>
          <p:cNvSpPr>
            <a:spLocks noGrp="1"/>
          </p:cNvSpPr>
          <p:nvPr>
            <p:ph type="sldNum" sz="quarter" idx="12"/>
          </p:nvPr>
        </p:nvSpPr>
        <p:spPr/>
        <p:txBody>
          <a:bodyPr/>
          <a:lstStyle/>
          <a:p>
            <a:fld id="{D8E32EF5-B37C-4CB6-BD55-1941DC0F938B}" type="slidenum">
              <a:rPr lang="en-US" smtClean="0"/>
              <a:t>‹#›</a:t>
            </a:fld>
            <a:endParaRPr lang="en-US"/>
          </a:p>
        </p:txBody>
      </p:sp>
    </p:spTree>
    <p:extLst>
      <p:ext uri="{BB962C8B-B14F-4D97-AF65-F5344CB8AC3E}">
        <p14:creationId xmlns:p14="http://schemas.microsoft.com/office/powerpoint/2010/main" val="22841256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slideLayout" Target="../slideLayouts/slideLayout29.xml"/><Relationship Id="rId3" Type="http://schemas.openxmlformats.org/officeDocument/2006/relationships/slideLayout" Target="../slideLayouts/slideLayout14.xml"/><Relationship Id="rId21" Type="http://schemas.openxmlformats.org/officeDocument/2006/relationships/slideLayout" Target="../slideLayouts/slideLayout32.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5" Type="http://schemas.openxmlformats.org/officeDocument/2006/relationships/image" Target="../media/image1.png"/><Relationship Id="rId2" Type="http://schemas.openxmlformats.org/officeDocument/2006/relationships/slideLayout" Target="../slideLayouts/slideLayout13.xml"/><Relationship Id="rId16" Type="http://schemas.openxmlformats.org/officeDocument/2006/relationships/slideLayout" Target="../slideLayouts/slideLayout27.xml"/><Relationship Id="rId20" Type="http://schemas.openxmlformats.org/officeDocument/2006/relationships/slideLayout" Target="../slideLayouts/slideLayout31.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24" Type="http://schemas.openxmlformats.org/officeDocument/2006/relationships/theme" Target="../theme/theme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23" Type="http://schemas.openxmlformats.org/officeDocument/2006/relationships/slideLayout" Target="../slideLayouts/slideLayout34.xml"/><Relationship Id="rId10" Type="http://schemas.openxmlformats.org/officeDocument/2006/relationships/slideLayout" Target="../slideLayouts/slideLayout21.xml"/><Relationship Id="rId19" Type="http://schemas.openxmlformats.org/officeDocument/2006/relationships/slideLayout" Target="../slideLayouts/slideLayout30.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 Id="rId22" Type="http://schemas.openxmlformats.org/officeDocument/2006/relationships/slideLayout" Target="../slideLayouts/slideLayout33.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3.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340E39-2098-90BC-F4BF-A111AFE156E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7852642-98C9-52EB-D933-24F306E47DD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E5185C-D193-CB7C-5204-DB7B96B0CD2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0E10E2-20B0-4B7E-9732-2AB25919697C}" type="datetimeFigureOut">
              <a:rPr lang="en-US" smtClean="0"/>
              <a:t>1/12/2024</a:t>
            </a:fld>
            <a:endParaRPr lang="en-US"/>
          </a:p>
        </p:txBody>
      </p:sp>
      <p:sp>
        <p:nvSpPr>
          <p:cNvPr id="5" name="Footer Placeholder 4">
            <a:extLst>
              <a:ext uri="{FF2B5EF4-FFF2-40B4-BE49-F238E27FC236}">
                <a16:creationId xmlns:a16="http://schemas.microsoft.com/office/drawing/2014/main" id="{90A32A17-5341-5AE6-CC2D-60493488B00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049AD6-2AE7-3176-4B02-D1497C75496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E32EF5-B37C-4CB6-BD55-1941DC0F938B}" type="slidenum">
              <a:rPr lang="en-US" smtClean="0"/>
              <a:t>‹#›</a:t>
            </a:fld>
            <a:endParaRPr lang="en-US"/>
          </a:p>
        </p:txBody>
      </p:sp>
    </p:spTree>
    <p:extLst>
      <p:ext uri="{BB962C8B-B14F-4D97-AF65-F5344CB8AC3E}">
        <p14:creationId xmlns:p14="http://schemas.microsoft.com/office/powerpoint/2010/main" val="27683203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E12B7E9-3BA4-484E-9D9D-392D6666B3F1}"/>
              </a:ext>
            </a:extLst>
          </p:cNvPr>
          <p:cNvSpPr>
            <a:spLocks noGrp="1"/>
          </p:cNvSpPr>
          <p:nvPr>
            <p:ph type="body" idx="1"/>
          </p:nvPr>
        </p:nvSpPr>
        <p:spPr>
          <a:xfrm>
            <a:off x="380999" y="1658247"/>
            <a:ext cx="11430001" cy="4235926"/>
          </a:xfrm>
          <a:prstGeom prst="rect">
            <a:avLst/>
          </a:prstGeom>
        </p:spPr>
        <p:txBody>
          <a:bodyPr vert="horz" lIns="91440" tIns="45720" rIns="91440" bIns="45720" rtlCol="0">
            <a:normAutofit/>
          </a:bodyPr>
          <a:lstStyle/>
          <a:p>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a:p>
            <a:pPr lvl="0"/>
            <a:r>
              <a:rPr lang="en-US" dirty="0"/>
              <a:t>Maecenas </a:t>
            </a:r>
            <a:r>
              <a:rPr lang="en-US" dirty="0" err="1"/>
              <a:t>nec</a:t>
            </a:r>
            <a:r>
              <a:rPr lang="en-US" dirty="0"/>
              <a:t> </a:t>
            </a:r>
            <a:r>
              <a:rPr lang="en-US" dirty="0" err="1"/>
              <a:t>odio</a:t>
            </a:r>
            <a:r>
              <a:rPr lang="en-US" dirty="0"/>
              <a:t> et ante </a:t>
            </a:r>
            <a:r>
              <a:rPr lang="en-US" dirty="0" err="1"/>
              <a:t>tincidunt</a:t>
            </a:r>
            <a:r>
              <a:rPr lang="en-US" dirty="0"/>
              <a:t> tempus. </a:t>
            </a:r>
            <a:r>
              <a:rPr lang="en-US" dirty="0" err="1"/>
              <a:t>Nullam</a:t>
            </a:r>
            <a:r>
              <a:rPr lang="en-US" dirty="0"/>
              <a:t> dictum </a:t>
            </a:r>
            <a:r>
              <a:rPr lang="en-US" dirty="0" err="1"/>
              <a:t>felis</a:t>
            </a:r>
            <a:r>
              <a:rPr lang="en-US" dirty="0"/>
              <a:t> </a:t>
            </a:r>
            <a:r>
              <a:rPr lang="en-US" dirty="0" err="1"/>
              <a:t>eu</a:t>
            </a:r>
            <a:r>
              <a:rPr lang="en-US" dirty="0"/>
              <a:t> </a:t>
            </a:r>
            <a:r>
              <a:rPr lang="en-US" dirty="0" err="1"/>
              <a:t>pede</a:t>
            </a:r>
            <a:r>
              <a:rPr lang="en-US" dirty="0"/>
              <a:t> </a:t>
            </a:r>
            <a:r>
              <a:rPr lang="en-US" dirty="0" err="1"/>
              <a:t>mollis</a:t>
            </a:r>
            <a:r>
              <a:rPr lang="en-US" dirty="0"/>
              <a:t> </a:t>
            </a:r>
            <a:r>
              <a:rPr lang="en-US" dirty="0" err="1"/>
              <a:t>pretium</a:t>
            </a:r>
            <a:r>
              <a:rPr lang="en-US" dirty="0"/>
              <a:t>. Class </a:t>
            </a:r>
            <a:r>
              <a:rPr lang="en-US" dirty="0" err="1"/>
              <a:t>aptent</a:t>
            </a:r>
            <a:r>
              <a:rPr lang="en-US" dirty="0"/>
              <a:t> </a:t>
            </a:r>
            <a:r>
              <a:rPr lang="en-US" dirty="0" err="1"/>
              <a:t>taciti</a:t>
            </a:r>
            <a:r>
              <a:rPr lang="en-US" dirty="0"/>
              <a:t> </a:t>
            </a:r>
            <a:r>
              <a:rPr lang="en-US" dirty="0" err="1"/>
              <a:t>sociosqu</a:t>
            </a:r>
            <a:r>
              <a:rPr lang="en-US" dirty="0"/>
              <a:t> ad </a:t>
            </a:r>
            <a:r>
              <a:rPr lang="en-US" dirty="0" err="1"/>
              <a:t>litora</a:t>
            </a:r>
            <a:r>
              <a:rPr lang="en-US" dirty="0"/>
              <a:t> </a:t>
            </a:r>
            <a:r>
              <a:rPr lang="en-US" dirty="0" err="1"/>
              <a:t>torquent</a:t>
            </a:r>
            <a:r>
              <a:rPr lang="en-US" dirty="0"/>
              <a:t> per </a:t>
            </a:r>
            <a:r>
              <a:rPr lang="en-US" dirty="0" err="1"/>
              <a:t>conubia</a:t>
            </a:r>
            <a:r>
              <a:rPr lang="en-US" dirty="0"/>
              <a:t> nostra, per </a:t>
            </a:r>
            <a:r>
              <a:rPr lang="en-US" dirty="0" err="1"/>
              <a:t>inceptos</a:t>
            </a:r>
            <a:r>
              <a:rPr lang="en-US" dirty="0"/>
              <a:t> </a:t>
            </a:r>
            <a:r>
              <a:rPr lang="en-US" dirty="0" err="1"/>
              <a:t>hymenaeos</a:t>
            </a:r>
            <a:r>
              <a:rPr lang="en-US" dirty="0"/>
              <a:t>.</a:t>
            </a:r>
          </a:p>
        </p:txBody>
      </p:sp>
      <p:sp>
        <p:nvSpPr>
          <p:cNvPr id="7" name="Title Placeholder 6">
            <a:extLst>
              <a:ext uri="{FF2B5EF4-FFF2-40B4-BE49-F238E27FC236}">
                <a16:creationId xmlns:a16="http://schemas.microsoft.com/office/drawing/2014/main" id="{9D996841-33AB-1041-B0F1-02114E0F8E16}"/>
              </a:ext>
            </a:extLst>
          </p:cNvPr>
          <p:cNvSpPr>
            <a:spLocks noGrp="1"/>
          </p:cNvSpPr>
          <p:nvPr>
            <p:ph type="title"/>
          </p:nvPr>
        </p:nvSpPr>
        <p:spPr>
          <a:xfrm>
            <a:off x="381000" y="365125"/>
            <a:ext cx="11430000" cy="982861"/>
          </a:xfrm>
          <a:prstGeom prst="rect">
            <a:avLst/>
          </a:prstGeom>
        </p:spPr>
        <p:txBody>
          <a:bodyPr vert="horz" lIns="91440" tIns="45720" rIns="91440" bIns="45720" rtlCol="0" anchor="t">
            <a:normAutofit/>
          </a:bodyPr>
          <a:lstStyle/>
          <a:p>
            <a:r>
              <a:rPr lang="en-US" dirty="0"/>
              <a:t>CLICK TO EDIT TITLE</a:t>
            </a:r>
          </a:p>
        </p:txBody>
      </p:sp>
      <p:sp>
        <p:nvSpPr>
          <p:cNvPr id="15" name="Rectangle 14">
            <a:extLst>
              <a:ext uri="{FF2B5EF4-FFF2-40B4-BE49-F238E27FC236}">
                <a16:creationId xmlns:a16="http://schemas.microsoft.com/office/drawing/2014/main" id="{FDDB4D39-9FA5-5C46-845E-A393FCAF090C}"/>
              </a:ext>
            </a:extLst>
          </p:cNvPr>
          <p:cNvSpPr/>
          <p:nvPr userDrawn="1"/>
        </p:nvSpPr>
        <p:spPr>
          <a:xfrm>
            <a:off x="381000" y="-36206"/>
            <a:ext cx="987552" cy="9107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p>
        </p:txBody>
      </p:sp>
      <p:sp>
        <p:nvSpPr>
          <p:cNvPr id="16" name="Rectangle 15">
            <a:extLst>
              <a:ext uri="{FF2B5EF4-FFF2-40B4-BE49-F238E27FC236}">
                <a16:creationId xmlns:a16="http://schemas.microsoft.com/office/drawing/2014/main" id="{7A51A58E-E2B6-4F4D-91A6-034B810B725B}"/>
              </a:ext>
            </a:extLst>
          </p:cNvPr>
          <p:cNvSpPr/>
          <p:nvPr userDrawn="1"/>
        </p:nvSpPr>
        <p:spPr>
          <a:xfrm>
            <a:off x="0" y="6172200"/>
            <a:ext cx="12192000" cy="6858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1" name="Slide Number Placeholder 20">
            <a:extLst>
              <a:ext uri="{FF2B5EF4-FFF2-40B4-BE49-F238E27FC236}">
                <a16:creationId xmlns:a16="http://schemas.microsoft.com/office/drawing/2014/main" id="{A93BE12D-B4D3-5E43-9B6B-11CE556E3DC1}"/>
              </a:ext>
            </a:extLst>
          </p:cNvPr>
          <p:cNvSpPr>
            <a:spLocks noGrp="1"/>
          </p:cNvSpPr>
          <p:nvPr>
            <p:ph type="sldNum" sz="quarter" idx="4"/>
          </p:nvPr>
        </p:nvSpPr>
        <p:spPr>
          <a:xfrm>
            <a:off x="9067800" y="6356350"/>
            <a:ext cx="2743200" cy="365125"/>
          </a:xfrm>
          <a:prstGeom prst="rect">
            <a:avLst/>
          </a:prstGeom>
        </p:spPr>
        <p:txBody>
          <a:bodyPr vert="horz" lIns="91440" tIns="45720" rIns="91440" bIns="45720" rtlCol="0" anchor="ctr"/>
          <a:lstStyle>
            <a:lvl1pPr algn="r">
              <a:defRPr sz="1100" b="1">
                <a:solidFill>
                  <a:srgbClr val="C12637"/>
                </a:solidFill>
                <a:latin typeface="Open Sans" panose="020B0606030504020204" pitchFamily="34" charset="0"/>
                <a:ea typeface="Open Sans" panose="020B0606030504020204" pitchFamily="34" charset="0"/>
                <a:cs typeface="Open Sans" panose="020B0606030504020204" pitchFamily="34" charset="0"/>
              </a:defRPr>
            </a:lvl1pPr>
          </a:lstStyle>
          <a:p>
            <a:r>
              <a:rPr lang="en-US" dirty="0"/>
              <a:t>Aging.Ohio.gov</a:t>
            </a:r>
          </a:p>
        </p:txBody>
      </p:sp>
      <p:pic>
        <p:nvPicPr>
          <p:cNvPr id="4" name="Picture 3" descr="Text&#10;&#10;Description automatically generated">
            <a:extLst>
              <a:ext uri="{FF2B5EF4-FFF2-40B4-BE49-F238E27FC236}">
                <a16:creationId xmlns:a16="http://schemas.microsoft.com/office/drawing/2014/main" id="{9946D9E9-8F04-0037-A685-4B1200B5DF6F}"/>
              </a:ext>
            </a:extLst>
          </p:cNvPr>
          <p:cNvPicPr>
            <a:picLocks noChangeAspect="1"/>
          </p:cNvPicPr>
          <p:nvPr userDrawn="1"/>
        </p:nvPicPr>
        <p:blipFill>
          <a:blip r:embed="rId25">
            <a:extLst>
              <a:ext uri="{28A0092B-C50C-407E-A947-70E740481C1C}">
                <a14:useLocalDpi xmlns:a14="http://schemas.microsoft.com/office/drawing/2010/main" val="0"/>
              </a:ext>
            </a:extLst>
          </a:blip>
          <a:stretch>
            <a:fillRect/>
          </a:stretch>
        </p:blipFill>
        <p:spPr>
          <a:xfrm>
            <a:off x="114992" y="6348129"/>
            <a:ext cx="1389125" cy="381565"/>
          </a:xfrm>
          <a:prstGeom prst="rect">
            <a:avLst/>
          </a:prstGeom>
        </p:spPr>
      </p:pic>
    </p:spTree>
    <p:extLst>
      <p:ext uri="{BB962C8B-B14F-4D97-AF65-F5344CB8AC3E}">
        <p14:creationId xmlns:p14="http://schemas.microsoft.com/office/powerpoint/2010/main" val="24589673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Lst>
  <p:hf hdr="0" dt="0"/>
  <p:txStyles>
    <p:titleStyle>
      <a:lvl1pPr algn="l" defTabSz="914400" rtl="0" eaLnBrk="1" latinLnBrk="0" hangingPunct="1">
        <a:lnSpc>
          <a:spcPct val="90000"/>
        </a:lnSpc>
        <a:spcBef>
          <a:spcPct val="0"/>
        </a:spcBef>
        <a:buNone/>
        <a:defRPr sz="3600" b="1" kern="1200" cap="all" baseline="0">
          <a:solidFill>
            <a:srgbClr val="002060"/>
          </a:solidFill>
          <a:latin typeface="+mj-lt"/>
          <a:ea typeface="+mj-ea"/>
          <a:cs typeface="+mj-cs"/>
        </a:defRPr>
      </a:lvl1pPr>
    </p:titleStyle>
    <p:bodyStyle>
      <a:lvl1pPr marL="228600" indent="-228600" algn="l" defTabSz="914400" rtl="0" eaLnBrk="1" latinLnBrk="0" hangingPunct="1">
        <a:lnSpc>
          <a:spcPct val="120000"/>
        </a:lnSpc>
        <a:spcBef>
          <a:spcPts val="0"/>
        </a:spcBef>
        <a:spcAft>
          <a:spcPts val="500"/>
        </a:spcAft>
        <a:buClr>
          <a:schemeClr val="accent1"/>
        </a:buClr>
        <a:buSzPct val="110000"/>
        <a:buFont typeface="Arial" panose="020B0604020202020204" pitchFamily="34" charset="0"/>
        <a:buChar char="•"/>
        <a:defRPr sz="2400" kern="1200" baseline="0">
          <a:solidFill>
            <a:schemeClr val="tx1"/>
          </a:solidFill>
          <a:latin typeface="+mn-lt"/>
          <a:ea typeface="Open Sans" panose="020B0606030504020204" pitchFamily="34" charset="0"/>
          <a:cs typeface="Open Sans" panose="020B0606030504020204" pitchFamily="34" charset="0"/>
        </a:defRPr>
      </a:lvl1pPr>
      <a:lvl2pPr marL="777240" indent="-228600" algn="l" defTabSz="914400" rtl="0" eaLnBrk="1" latinLnBrk="0" hangingPunct="1">
        <a:lnSpc>
          <a:spcPct val="100000"/>
        </a:lnSpc>
        <a:spcBef>
          <a:spcPts val="500"/>
        </a:spcBef>
        <a:spcAft>
          <a:spcPts val="500"/>
        </a:spcAft>
        <a:buClr>
          <a:schemeClr val="accent1"/>
        </a:buClr>
        <a:buSzPct val="110000"/>
        <a:buFont typeface="Arial" panose="020B0604020202020204" pitchFamily="34" charset="0"/>
        <a:buChar char="•"/>
        <a:defRPr sz="2200" kern="1200">
          <a:solidFill>
            <a:schemeClr val="tx1"/>
          </a:solidFill>
          <a:latin typeface="+mn-lt"/>
          <a:ea typeface="Open Sans" panose="020B0606030504020204" pitchFamily="34" charset="0"/>
          <a:cs typeface="Open Sans" panose="020B0606030504020204" pitchFamily="34" charset="0"/>
        </a:defRPr>
      </a:lvl2pPr>
      <a:lvl3pPr marL="1234440" indent="-228600" algn="l" defTabSz="914400" rtl="0" eaLnBrk="1" latinLnBrk="0" hangingPunct="1">
        <a:lnSpc>
          <a:spcPct val="90000"/>
        </a:lnSpc>
        <a:spcBef>
          <a:spcPts val="500"/>
        </a:spcBef>
        <a:spcAft>
          <a:spcPts val="500"/>
        </a:spcAft>
        <a:buClr>
          <a:schemeClr val="accent1"/>
        </a:buClr>
        <a:buSzPct val="110000"/>
        <a:buFont typeface="Arial" panose="020B0604020202020204" pitchFamily="34" charset="0"/>
        <a:buChar char="•"/>
        <a:defRPr sz="2000" kern="1200">
          <a:solidFill>
            <a:schemeClr val="tx1"/>
          </a:solidFill>
          <a:latin typeface="+mn-lt"/>
          <a:ea typeface="Open Sans" panose="020B0606030504020204" pitchFamily="34" charset="0"/>
          <a:cs typeface="Open Sans" panose="020B0606030504020204" pitchFamily="34" charset="0"/>
        </a:defRPr>
      </a:lvl3pPr>
      <a:lvl4pPr marL="1600200" indent="-228600" algn="l" defTabSz="914400" rtl="0" eaLnBrk="1" latinLnBrk="0" hangingPunct="1">
        <a:lnSpc>
          <a:spcPct val="90000"/>
        </a:lnSpc>
        <a:spcBef>
          <a:spcPts val="500"/>
        </a:spcBef>
        <a:spcAft>
          <a:spcPts val="500"/>
        </a:spcAft>
        <a:buClr>
          <a:schemeClr val="accent1"/>
        </a:buClr>
        <a:buSzPct val="110000"/>
        <a:buFont typeface="Arial" panose="020B0604020202020204" pitchFamily="34" charset="0"/>
        <a:buChar char="•"/>
        <a:defRPr sz="1800" kern="1200">
          <a:solidFill>
            <a:schemeClr val="tx1"/>
          </a:solidFill>
          <a:latin typeface="+mn-lt"/>
          <a:ea typeface="Open Sans" panose="020B0606030504020204" pitchFamily="34" charset="0"/>
          <a:cs typeface="Open Sans" panose="020B0606030504020204" pitchFamily="34" charset="0"/>
        </a:defRPr>
      </a:lvl4pPr>
      <a:lvl5pPr marL="2057400" indent="-228600" algn="l" defTabSz="914400" rtl="0" eaLnBrk="1" latinLnBrk="0" hangingPunct="1">
        <a:lnSpc>
          <a:spcPct val="90000"/>
        </a:lnSpc>
        <a:spcBef>
          <a:spcPts val="500"/>
        </a:spcBef>
        <a:spcAft>
          <a:spcPts val="500"/>
        </a:spcAft>
        <a:buClr>
          <a:schemeClr val="accent1"/>
        </a:buClr>
        <a:buSzPct val="110000"/>
        <a:buFont typeface="Arial" panose="020B0604020202020204" pitchFamily="34" charset="0"/>
        <a:buChar char="•"/>
        <a:defRPr sz="1800" kern="1200">
          <a:solidFill>
            <a:schemeClr val="tx1"/>
          </a:solidFill>
          <a:latin typeface="+mn-lt"/>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2067F2D-D063-E910-76D2-5967B3D5A65A}"/>
              </a:ext>
            </a:extLst>
          </p:cNvPr>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0C0F5DB-8AD3-D7AD-3EFD-1A70E3882F2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C68CE0-850F-03CD-14FD-75E5AFEFB3E6}"/>
              </a:ext>
            </a:extLst>
          </p:cNvPr>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4B4844-E9F9-4662-A714-41CC419B45A0}" type="datetimeFigureOut">
              <a:rPr lang="en-US" smtClean="0"/>
              <a:t>1/12/2024</a:t>
            </a:fld>
            <a:endParaRPr lang="en-US"/>
          </a:p>
        </p:txBody>
      </p:sp>
      <p:sp>
        <p:nvSpPr>
          <p:cNvPr id="5" name="Footer Placeholder 4">
            <a:extLst>
              <a:ext uri="{FF2B5EF4-FFF2-40B4-BE49-F238E27FC236}">
                <a16:creationId xmlns:a16="http://schemas.microsoft.com/office/drawing/2014/main" id="{2AC0184A-08E7-F5FB-041F-3BE04376CF11}"/>
              </a:ext>
            </a:extLst>
          </p:cNvPr>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6BB2A59-B600-F28B-1E9B-03E152DC94EF}"/>
              </a:ext>
            </a:extLst>
          </p:cNvPr>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29A0FA-C441-43DC-9AFF-0F1F45145ACA}" type="slidenum">
              <a:rPr lang="en-US" smtClean="0"/>
              <a:t>‹#›</a:t>
            </a:fld>
            <a:endParaRPr lang="en-US"/>
          </a:p>
        </p:txBody>
      </p:sp>
    </p:spTree>
    <p:extLst>
      <p:ext uri="{BB962C8B-B14F-4D97-AF65-F5344CB8AC3E}">
        <p14:creationId xmlns:p14="http://schemas.microsoft.com/office/powerpoint/2010/main" val="85983395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35.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file:///C:\Users\Randi%20Hamill\Downloads\Adult+Day+Impacted+Industry+Program+Guidance+FINAL%20(1).pdf" TargetMode="External"/><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zoom.us/j/4263537852?pwd=dXpKNGk4SzA1Ry9NamMvY05jMGk3UT09" TargetMode="External"/><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mailto:rhamill@leadingageohio.org" TargetMode="External"/><Relationship Id="rId2" Type="http://schemas.openxmlformats.org/officeDocument/2006/relationships/image" Target="../media/image8.png"/><Relationship Id="rId1" Type="http://schemas.openxmlformats.org/officeDocument/2006/relationships/slideLayout" Target="../slideLayouts/slideLayout2.xml"/><Relationship Id="rId5" Type="http://schemas.openxmlformats.org/officeDocument/2006/relationships/hyperlink" Target="mailto:swallace@leadingageohio.org" TargetMode="External"/><Relationship Id="rId4" Type="http://schemas.openxmlformats.org/officeDocument/2006/relationships/hyperlink" Target="mailto:arpaprovider@obm.ohio.gov"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managedcare.medicaid.ohio.gov/managed-care/centralized-credentialing" TargetMode="External"/><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hyperlink" Target="https://ohpnm.omes.maximus.com/OH_PNM_PROD/Account/Login.aspx?ReturnUrl=%2FOH_PNM_PROD%2FProcess%2FGroupReview.aspx" TargetMode="Externa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and green logo&#10;&#10;Description automatically generated with low confidence">
            <a:extLst>
              <a:ext uri="{FF2B5EF4-FFF2-40B4-BE49-F238E27FC236}">
                <a16:creationId xmlns:a16="http://schemas.microsoft.com/office/drawing/2014/main" id="{49220931-9729-9A8D-64EB-8D6341B907EE}"/>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28E04220-69B1-62C1-2F12-8EA608D94385}"/>
              </a:ext>
            </a:extLst>
          </p:cNvPr>
          <p:cNvSpPr txBox="1"/>
          <p:nvPr/>
        </p:nvSpPr>
        <p:spPr>
          <a:xfrm>
            <a:off x="5570043" y="983924"/>
            <a:ext cx="5967167" cy="243143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Adult Day Impacted Industry Program</a:t>
            </a:r>
            <a:endParaRPr lang="en-US" sz="4800" b="1" dirty="0">
              <a:solidFill>
                <a:prstClr val="white"/>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Application and Guidelines Overview</a:t>
            </a:r>
          </a:p>
        </p:txBody>
      </p:sp>
    </p:spTree>
    <p:extLst>
      <p:ext uri="{BB962C8B-B14F-4D97-AF65-F5344CB8AC3E}">
        <p14:creationId xmlns:p14="http://schemas.microsoft.com/office/powerpoint/2010/main" val="10330057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picture containing screenshot, text, line, design&#10;&#10;Description automatically generated">
            <a:extLst>
              <a:ext uri="{FF2B5EF4-FFF2-40B4-BE49-F238E27FC236}">
                <a16:creationId xmlns:a16="http://schemas.microsoft.com/office/drawing/2014/main" id="{8C64C3FE-0FCF-3685-0B45-C9D495271265}"/>
              </a:ext>
            </a:extLst>
          </p:cNvPr>
          <p:cNvPicPr>
            <a:picLocks noChangeAspect="1"/>
          </p:cNvPicPr>
          <p:nvPr/>
        </p:nvPicPr>
        <p:blipFill rotWithShape="1">
          <a:blip r:embed="rId2">
            <a:extLst>
              <a:ext uri="{28A0092B-C50C-407E-A947-70E740481C1C}">
                <a14:useLocalDpi xmlns:a14="http://schemas.microsoft.com/office/drawing/2010/main" val="0"/>
              </a:ext>
            </a:extLst>
          </a:blip>
          <a:srcRect t="84561"/>
          <a:stretch/>
        </p:blipFill>
        <p:spPr>
          <a:xfrm>
            <a:off x="0" y="5799222"/>
            <a:ext cx="12192000" cy="1058778"/>
          </a:xfrm>
          <a:prstGeom prst="rect">
            <a:avLst/>
          </a:prstGeom>
        </p:spPr>
      </p:pic>
      <p:sp>
        <p:nvSpPr>
          <p:cNvPr id="2" name="Title 1">
            <a:extLst>
              <a:ext uri="{FF2B5EF4-FFF2-40B4-BE49-F238E27FC236}">
                <a16:creationId xmlns:a16="http://schemas.microsoft.com/office/drawing/2014/main" id="{EACBDE56-97CD-55C1-296B-D1CDCD890328}"/>
              </a:ext>
            </a:extLst>
          </p:cNvPr>
          <p:cNvSpPr>
            <a:spLocks noGrp="1"/>
          </p:cNvSpPr>
          <p:nvPr>
            <p:ph type="title"/>
          </p:nvPr>
        </p:nvSpPr>
        <p:spPr/>
        <p:txBody>
          <a:bodyPr/>
          <a:lstStyle/>
          <a:p>
            <a:r>
              <a:rPr lang="en-US" b="1" dirty="0">
                <a:latin typeface="Arial" panose="020B0604020202020204" pitchFamily="34" charset="0"/>
                <a:cs typeface="Arial" panose="020B0604020202020204" pitchFamily="34" charset="0"/>
              </a:rPr>
              <a:t>Funding Categories</a:t>
            </a:r>
          </a:p>
        </p:txBody>
      </p:sp>
      <p:sp>
        <p:nvSpPr>
          <p:cNvPr id="3" name="Content Placeholder 2">
            <a:extLst>
              <a:ext uri="{FF2B5EF4-FFF2-40B4-BE49-F238E27FC236}">
                <a16:creationId xmlns:a16="http://schemas.microsoft.com/office/drawing/2014/main" id="{CB86265D-22F0-095F-E043-D8614DB7D351}"/>
              </a:ext>
            </a:extLst>
          </p:cNvPr>
          <p:cNvSpPr>
            <a:spLocks noGrp="1"/>
          </p:cNvSpPr>
          <p:nvPr>
            <p:ph idx="1"/>
          </p:nvPr>
        </p:nvSpPr>
        <p:spPr>
          <a:xfrm>
            <a:off x="838200" y="1594140"/>
            <a:ext cx="10515600" cy="4351338"/>
          </a:xfrm>
        </p:spPr>
        <p:txBody>
          <a:bodyPr>
            <a:normAutofit fontScale="70000" lnSpcReduction="20000"/>
          </a:bodyPr>
          <a:lstStyle/>
          <a:p>
            <a:pPr>
              <a:lnSpc>
                <a:spcPct val="160000"/>
              </a:lnSpc>
            </a:pPr>
            <a:r>
              <a:rPr lang="en-US" sz="3600" b="1" dirty="0">
                <a:latin typeface="Arial" panose="020B0604020202020204" pitchFamily="34" charset="0"/>
                <a:cs typeface="Arial" panose="020B0604020202020204" pitchFamily="34" charset="0"/>
              </a:rPr>
              <a:t>Industry Restoration Activities</a:t>
            </a:r>
          </a:p>
          <a:p>
            <a:pPr lvl="1">
              <a:lnSpc>
                <a:spcPct val="160000"/>
              </a:lnSpc>
            </a:pPr>
            <a:r>
              <a:rPr lang="en-US" sz="3200" dirty="0">
                <a:latin typeface="Arial" panose="020B0604020202020204" pitchFamily="34" charset="0"/>
                <a:cs typeface="Arial" panose="020B0604020202020204" pitchFamily="34" charset="0"/>
              </a:rPr>
              <a:t>Expenses to enter/reenter the market or expand existing services</a:t>
            </a:r>
          </a:p>
          <a:p>
            <a:pPr lvl="1">
              <a:lnSpc>
                <a:spcPct val="160000"/>
              </a:lnSpc>
            </a:pPr>
            <a:r>
              <a:rPr lang="en-US" sz="3200" dirty="0">
                <a:latin typeface="Arial" panose="020B0604020202020204" pitchFamily="34" charset="0"/>
                <a:cs typeface="Arial" panose="020B0604020202020204" pitchFamily="34" charset="0"/>
              </a:rPr>
              <a:t>Examples: equipment, supplies, start-up fees, infrastructure modifications for initial operations</a:t>
            </a:r>
          </a:p>
          <a:p>
            <a:pPr lvl="1">
              <a:lnSpc>
                <a:spcPct val="160000"/>
              </a:lnSpc>
            </a:pPr>
            <a:r>
              <a:rPr lang="en-US" sz="3200" dirty="0">
                <a:latin typeface="Arial" panose="020B0604020202020204" pitchFamily="34" charset="0"/>
                <a:cs typeface="Arial" panose="020B0604020202020204" pitchFamily="34" charset="0"/>
              </a:rPr>
              <a:t>Not intended for: </a:t>
            </a:r>
          </a:p>
          <a:p>
            <a:pPr lvl="2">
              <a:lnSpc>
                <a:spcPct val="160000"/>
              </a:lnSpc>
            </a:pPr>
            <a:r>
              <a:rPr lang="en-US" sz="2800" dirty="0">
                <a:latin typeface="Arial" panose="020B0604020202020204" pitchFamily="34" charset="0"/>
                <a:cs typeface="Arial" panose="020B0604020202020204" pitchFamily="34" charset="0"/>
              </a:rPr>
              <a:t>Fully funding the start-up of services</a:t>
            </a:r>
          </a:p>
          <a:p>
            <a:pPr lvl="2">
              <a:lnSpc>
                <a:spcPct val="160000"/>
              </a:lnSpc>
            </a:pPr>
            <a:r>
              <a:rPr lang="en-US" sz="2800" dirty="0">
                <a:latin typeface="Arial" panose="020B0604020202020204" pitchFamily="34" charset="0"/>
                <a:cs typeface="Arial" panose="020B0604020202020204" pitchFamily="34" charset="0"/>
              </a:rPr>
              <a:t>Real property or large capital purchases</a:t>
            </a:r>
          </a:p>
          <a:p>
            <a:pPr lvl="1">
              <a:lnSpc>
                <a:spcPct val="160000"/>
              </a:lnSpc>
            </a:pPr>
            <a:r>
              <a:rPr lang="en-US" sz="3200" dirty="0">
                <a:latin typeface="Arial" panose="020B0604020202020204" pitchFamily="34" charset="0"/>
                <a:cs typeface="Arial" panose="020B0604020202020204" pitchFamily="34" charset="0"/>
              </a:rPr>
              <a:t>Costs must demonstrate an increase of individuals served</a:t>
            </a:r>
          </a:p>
        </p:txBody>
      </p:sp>
    </p:spTree>
    <p:extLst>
      <p:ext uri="{BB962C8B-B14F-4D97-AF65-F5344CB8AC3E}">
        <p14:creationId xmlns:p14="http://schemas.microsoft.com/office/powerpoint/2010/main" val="36490709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D41CA4-FB99-651A-8B3C-F65C03698B1D}"/>
              </a:ext>
            </a:extLst>
          </p:cNvPr>
          <p:cNvSpPr>
            <a:spLocks noGrp="1"/>
          </p:cNvSpPr>
          <p:nvPr>
            <p:ph type="title"/>
          </p:nvPr>
        </p:nvSpPr>
        <p:spPr/>
        <p:txBody>
          <a:bodyPr>
            <a:normAutofit/>
          </a:bodyPr>
          <a:lstStyle/>
          <a:p>
            <a:r>
              <a:rPr lang="en-US" sz="4000" b="1" dirty="0">
                <a:latin typeface="Arial" panose="020B0604020202020204" pitchFamily="34" charset="0"/>
                <a:cs typeface="Arial" panose="020B0604020202020204" pitchFamily="34" charset="0"/>
              </a:rPr>
              <a:t>Funding Categories, Cont. </a:t>
            </a:r>
          </a:p>
        </p:txBody>
      </p:sp>
      <p:sp>
        <p:nvSpPr>
          <p:cNvPr id="3" name="Content Placeholder 2">
            <a:extLst>
              <a:ext uri="{FF2B5EF4-FFF2-40B4-BE49-F238E27FC236}">
                <a16:creationId xmlns:a16="http://schemas.microsoft.com/office/drawing/2014/main" id="{E0232F28-27CA-8EE6-2388-36D4ED7E0E43}"/>
              </a:ext>
            </a:extLst>
          </p:cNvPr>
          <p:cNvSpPr>
            <a:spLocks noGrp="1"/>
          </p:cNvSpPr>
          <p:nvPr>
            <p:ph idx="1"/>
          </p:nvPr>
        </p:nvSpPr>
        <p:spPr>
          <a:xfrm>
            <a:off x="838200" y="1472738"/>
            <a:ext cx="10515600" cy="4351338"/>
          </a:xfrm>
        </p:spPr>
        <p:txBody>
          <a:bodyPr>
            <a:normAutofit/>
          </a:bodyPr>
          <a:lstStyle/>
          <a:p>
            <a:pPr>
              <a:lnSpc>
                <a:spcPct val="150000"/>
              </a:lnSpc>
            </a:pPr>
            <a:r>
              <a:rPr lang="en-US" sz="2400" b="1" dirty="0">
                <a:latin typeface="Arial" panose="020B0604020202020204" pitchFamily="34" charset="0"/>
                <a:cs typeface="Arial" panose="020B0604020202020204" pitchFamily="34" charset="0"/>
              </a:rPr>
              <a:t>Industry Revitalization Activities</a:t>
            </a:r>
          </a:p>
          <a:p>
            <a:pPr lvl="1">
              <a:lnSpc>
                <a:spcPct val="150000"/>
              </a:lnSpc>
            </a:pPr>
            <a:r>
              <a:rPr lang="en-US" dirty="0">
                <a:latin typeface="Arial" panose="020B0604020202020204" pitchFamily="34" charset="0"/>
                <a:cs typeface="Arial" panose="020B0604020202020204" pitchFamily="34" charset="0"/>
              </a:rPr>
              <a:t>Expenses incurred from a currently active provider to increase services</a:t>
            </a:r>
          </a:p>
          <a:p>
            <a:pPr lvl="1">
              <a:lnSpc>
                <a:spcPct val="150000"/>
              </a:lnSpc>
            </a:pPr>
            <a:r>
              <a:rPr lang="en-US" dirty="0">
                <a:latin typeface="Arial" panose="020B0604020202020204" pitchFamily="34" charset="0"/>
                <a:cs typeface="Arial" panose="020B0604020202020204" pitchFamily="34" charset="0"/>
              </a:rPr>
              <a:t>Costs must demonstrate sustaining future retention</a:t>
            </a:r>
          </a:p>
          <a:p>
            <a:pPr lvl="1">
              <a:lnSpc>
                <a:spcPct val="150000"/>
              </a:lnSpc>
            </a:pPr>
            <a:r>
              <a:rPr lang="en-US" dirty="0">
                <a:latin typeface="Arial" panose="020B0604020202020204" pitchFamily="34" charset="0"/>
                <a:cs typeface="Arial" panose="020B0604020202020204" pitchFamily="34" charset="0"/>
              </a:rPr>
              <a:t>Examples: Equipment or facility upgrades to accommodate more participants, new technology programs for increased capacity</a:t>
            </a:r>
          </a:p>
          <a:p>
            <a:pPr lvl="1">
              <a:lnSpc>
                <a:spcPct val="150000"/>
              </a:lnSpc>
            </a:pPr>
            <a:r>
              <a:rPr lang="en-US" dirty="0">
                <a:latin typeface="Arial" panose="020B0604020202020204" pitchFamily="34" charset="0"/>
                <a:cs typeface="Arial" panose="020B0604020202020204" pitchFamily="34" charset="0"/>
              </a:rPr>
              <a:t>Costs funded should not require additional large/unsustainable future funding to sustain</a:t>
            </a:r>
          </a:p>
        </p:txBody>
      </p:sp>
      <p:pic>
        <p:nvPicPr>
          <p:cNvPr id="4" name="Picture 3" descr="A picture containing screenshot, text, line, design&#10;&#10;Description automatically generated">
            <a:extLst>
              <a:ext uri="{FF2B5EF4-FFF2-40B4-BE49-F238E27FC236}">
                <a16:creationId xmlns:a16="http://schemas.microsoft.com/office/drawing/2014/main" id="{20F36B38-886C-B518-5C8E-5B740818C089}"/>
              </a:ext>
            </a:extLst>
          </p:cNvPr>
          <p:cNvPicPr>
            <a:picLocks noChangeAspect="1"/>
          </p:cNvPicPr>
          <p:nvPr/>
        </p:nvPicPr>
        <p:blipFill rotWithShape="1">
          <a:blip r:embed="rId2">
            <a:extLst>
              <a:ext uri="{28A0092B-C50C-407E-A947-70E740481C1C}">
                <a14:useLocalDpi xmlns:a14="http://schemas.microsoft.com/office/drawing/2010/main" val="0"/>
              </a:ext>
            </a:extLst>
          </a:blip>
          <a:srcRect t="84561"/>
          <a:stretch/>
        </p:blipFill>
        <p:spPr>
          <a:xfrm>
            <a:off x="0" y="5799222"/>
            <a:ext cx="12192000" cy="1058778"/>
          </a:xfrm>
          <a:prstGeom prst="rect">
            <a:avLst/>
          </a:prstGeom>
        </p:spPr>
      </p:pic>
    </p:spTree>
    <p:extLst>
      <p:ext uri="{BB962C8B-B14F-4D97-AF65-F5344CB8AC3E}">
        <p14:creationId xmlns:p14="http://schemas.microsoft.com/office/powerpoint/2010/main" val="39667791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picture containing screenshot, text, line, design&#10;&#10;Description automatically generated">
            <a:extLst>
              <a:ext uri="{FF2B5EF4-FFF2-40B4-BE49-F238E27FC236}">
                <a16:creationId xmlns:a16="http://schemas.microsoft.com/office/drawing/2014/main" id="{55AD861F-F027-35F4-CF91-950B081A8E41}"/>
              </a:ext>
            </a:extLst>
          </p:cNvPr>
          <p:cNvPicPr>
            <a:picLocks noChangeAspect="1"/>
          </p:cNvPicPr>
          <p:nvPr/>
        </p:nvPicPr>
        <p:blipFill rotWithShape="1">
          <a:blip r:embed="rId2">
            <a:extLst>
              <a:ext uri="{28A0092B-C50C-407E-A947-70E740481C1C}">
                <a14:useLocalDpi xmlns:a14="http://schemas.microsoft.com/office/drawing/2010/main" val="0"/>
              </a:ext>
            </a:extLst>
          </a:blip>
          <a:srcRect t="84561"/>
          <a:stretch/>
        </p:blipFill>
        <p:spPr>
          <a:xfrm>
            <a:off x="0" y="5799222"/>
            <a:ext cx="12192000" cy="1058778"/>
          </a:xfrm>
          <a:prstGeom prst="rect">
            <a:avLst/>
          </a:prstGeom>
        </p:spPr>
      </p:pic>
      <p:sp>
        <p:nvSpPr>
          <p:cNvPr id="2" name="Title 1">
            <a:extLst>
              <a:ext uri="{FF2B5EF4-FFF2-40B4-BE49-F238E27FC236}">
                <a16:creationId xmlns:a16="http://schemas.microsoft.com/office/drawing/2014/main" id="{2F4C5D49-3AC0-D826-F326-95D6E7D94C41}"/>
              </a:ext>
            </a:extLst>
          </p:cNvPr>
          <p:cNvSpPr>
            <a:spLocks noGrp="1"/>
          </p:cNvSpPr>
          <p:nvPr>
            <p:ph type="title"/>
          </p:nvPr>
        </p:nvSpPr>
        <p:spPr/>
        <p:txBody>
          <a:bodyPr>
            <a:normAutofit/>
          </a:bodyPr>
          <a:lstStyle/>
          <a:p>
            <a:r>
              <a:rPr lang="en-US" sz="4000" b="1" dirty="0">
                <a:latin typeface="Arial" panose="020B0604020202020204" pitchFamily="34" charset="0"/>
                <a:cs typeface="Arial" panose="020B0604020202020204" pitchFamily="34" charset="0"/>
              </a:rPr>
              <a:t>Funding Categories, Cont. </a:t>
            </a:r>
          </a:p>
        </p:txBody>
      </p:sp>
      <p:sp>
        <p:nvSpPr>
          <p:cNvPr id="3" name="Content Placeholder 2">
            <a:extLst>
              <a:ext uri="{FF2B5EF4-FFF2-40B4-BE49-F238E27FC236}">
                <a16:creationId xmlns:a16="http://schemas.microsoft.com/office/drawing/2014/main" id="{2ED2368C-AA76-33D7-C1B1-6FE7EBB47321}"/>
              </a:ext>
            </a:extLst>
          </p:cNvPr>
          <p:cNvSpPr>
            <a:spLocks noGrp="1"/>
          </p:cNvSpPr>
          <p:nvPr>
            <p:ph idx="1"/>
          </p:nvPr>
        </p:nvSpPr>
        <p:spPr/>
        <p:txBody>
          <a:bodyPr>
            <a:normAutofit fontScale="77500" lnSpcReduction="20000"/>
          </a:bodyPr>
          <a:lstStyle/>
          <a:p>
            <a:pPr>
              <a:lnSpc>
                <a:spcPct val="170000"/>
              </a:lnSpc>
            </a:pPr>
            <a:r>
              <a:rPr lang="en-US" sz="3100" b="1" dirty="0">
                <a:latin typeface="Arial" panose="020B0604020202020204" pitchFamily="34" charset="0"/>
                <a:cs typeface="Arial" panose="020B0604020202020204" pitchFamily="34" charset="0"/>
              </a:rPr>
              <a:t>Workforce Impact Activities</a:t>
            </a:r>
          </a:p>
          <a:p>
            <a:pPr lvl="1">
              <a:lnSpc>
                <a:spcPct val="170000"/>
              </a:lnSpc>
            </a:pPr>
            <a:r>
              <a:rPr lang="en-US" sz="3100" dirty="0">
                <a:latin typeface="Arial" panose="020B0604020202020204" pitchFamily="34" charset="0"/>
                <a:cs typeface="Arial" panose="020B0604020202020204" pitchFamily="34" charset="0"/>
              </a:rPr>
              <a:t>Expenses that directly relate to recruitment and retention of workforce</a:t>
            </a:r>
          </a:p>
          <a:p>
            <a:pPr lvl="1">
              <a:lnSpc>
                <a:spcPct val="170000"/>
              </a:lnSpc>
            </a:pPr>
            <a:r>
              <a:rPr lang="en-US" sz="3100" dirty="0">
                <a:latin typeface="Arial" panose="020B0604020202020204" pitchFamily="34" charset="0"/>
                <a:cs typeface="Arial" panose="020B0604020202020204" pitchFamily="34" charset="0"/>
              </a:rPr>
              <a:t>Examples: benefits not previously offered, wage increases and bonuses, hiring bonuses, wages for newly hired staff, recruitment costs</a:t>
            </a:r>
          </a:p>
          <a:p>
            <a:pPr lvl="1">
              <a:lnSpc>
                <a:spcPct val="170000"/>
              </a:lnSpc>
            </a:pPr>
            <a:r>
              <a:rPr lang="en-US" sz="3100" dirty="0">
                <a:latin typeface="Arial" panose="020B0604020202020204" pitchFamily="34" charset="0"/>
                <a:cs typeface="Arial" panose="020B0604020202020204" pitchFamily="34" charset="0"/>
              </a:rPr>
              <a:t>Funds cannot be used to reimburse previously incurred or retro costs, only future costs incurred after funds are awarded</a:t>
            </a:r>
          </a:p>
          <a:p>
            <a:pPr lvl="1"/>
            <a:endParaRPr lang="en-US" dirty="0"/>
          </a:p>
        </p:txBody>
      </p:sp>
    </p:spTree>
    <p:extLst>
      <p:ext uri="{BB962C8B-B14F-4D97-AF65-F5344CB8AC3E}">
        <p14:creationId xmlns:p14="http://schemas.microsoft.com/office/powerpoint/2010/main" val="30711223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picture containing screenshot, text, line, design&#10;&#10;Description automatically generated">
            <a:extLst>
              <a:ext uri="{FF2B5EF4-FFF2-40B4-BE49-F238E27FC236}">
                <a16:creationId xmlns:a16="http://schemas.microsoft.com/office/drawing/2014/main" id="{72447C81-FDC1-F9DB-0D39-37D26142F322}"/>
              </a:ext>
            </a:extLst>
          </p:cNvPr>
          <p:cNvPicPr>
            <a:picLocks noChangeAspect="1"/>
          </p:cNvPicPr>
          <p:nvPr/>
        </p:nvPicPr>
        <p:blipFill rotWithShape="1">
          <a:blip r:embed="rId2">
            <a:extLst>
              <a:ext uri="{28A0092B-C50C-407E-A947-70E740481C1C}">
                <a14:useLocalDpi xmlns:a14="http://schemas.microsoft.com/office/drawing/2010/main" val="0"/>
              </a:ext>
            </a:extLst>
          </a:blip>
          <a:srcRect t="84561"/>
          <a:stretch/>
        </p:blipFill>
        <p:spPr>
          <a:xfrm>
            <a:off x="0" y="5799222"/>
            <a:ext cx="12192000" cy="1058778"/>
          </a:xfrm>
          <a:prstGeom prst="rect">
            <a:avLst/>
          </a:prstGeom>
        </p:spPr>
      </p:pic>
      <p:sp>
        <p:nvSpPr>
          <p:cNvPr id="2" name="Title 1">
            <a:extLst>
              <a:ext uri="{FF2B5EF4-FFF2-40B4-BE49-F238E27FC236}">
                <a16:creationId xmlns:a16="http://schemas.microsoft.com/office/drawing/2014/main" id="{260D9311-08FE-36F6-4695-3E571C091E4D}"/>
              </a:ext>
            </a:extLst>
          </p:cNvPr>
          <p:cNvSpPr>
            <a:spLocks noGrp="1"/>
          </p:cNvSpPr>
          <p:nvPr>
            <p:ph type="title"/>
          </p:nvPr>
        </p:nvSpPr>
        <p:spPr/>
        <p:txBody>
          <a:bodyPr>
            <a:normAutofit/>
          </a:bodyPr>
          <a:lstStyle/>
          <a:p>
            <a:r>
              <a:rPr lang="en-US" sz="4000" b="1" dirty="0">
                <a:latin typeface="Arial" panose="020B0604020202020204" pitchFamily="34" charset="0"/>
                <a:cs typeface="Arial" panose="020B0604020202020204" pitchFamily="34" charset="0"/>
              </a:rPr>
              <a:t>Ineligible Expenditures</a:t>
            </a:r>
          </a:p>
        </p:txBody>
      </p:sp>
      <p:sp>
        <p:nvSpPr>
          <p:cNvPr id="3" name="Content Placeholder 2">
            <a:extLst>
              <a:ext uri="{FF2B5EF4-FFF2-40B4-BE49-F238E27FC236}">
                <a16:creationId xmlns:a16="http://schemas.microsoft.com/office/drawing/2014/main" id="{1723ACE9-2CDE-B7FB-5978-FBD584863930}"/>
              </a:ext>
            </a:extLst>
          </p:cNvPr>
          <p:cNvSpPr>
            <a:spLocks noGrp="1"/>
          </p:cNvSpPr>
          <p:nvPr>
            <p:ph idx="1"/>
          </p:nvPr>
        </p:nvSpPr>
        <p:spPr/>
        <p:txBody>
          <a:bodyPr>
            <a:normAutofit fontScale="70000" lnSpcReduction="20000"/>
          </a:bodyPr>
          <a:lstStyle/>
          <a:p>
            <a:pPr>
              <a:lnSpc>
                <a:spcPct val="150000"/>
              </a:lnSpc>
            </a:pPr>
            <a:r>
              <a:rPr lang="en-US" dirty="0">
                <a:latin typeface="Arial" panose="020B0604020202020204" pitchFamily="34" charset="0"/>
                <a:cs typeface="Arial" panose="020B0604020202020204" pitchFamily="34" charset="0"/>
              </a:rPr>
              <a:t>Costs unrelated to the pandemic</a:t>
            </a:r>
          </a:p>
          <a:p>
            <a:pPr>
              <a:lnSpc>
                <a:spcPct val="150000"/>
              </a:lnSpc>
            </a:pPr>
            <a:r>
              <a:rPr lang="en-US" dirty="0">
                <a:latin typeface="Arial" panose="020B0604020202020204" pitchFamily="34" charset="0"/>
                <a:cs typeface="Arial" panose="020B0604020202020204" pitchFamily="34" charset="0"/>
              </a:rPr>
              <a:t>Cost incurred prior to July 1, 2023</a:t>
            </a:r>
          </a:p>
          <a:p>
            <a:pPr>
              <a:lnSpc>
                <a:spcPct val="150000"/>
              </a:lnSpc>
            </a:pPr>
            <a:r>
              <a:rPr lang="en-US" dirty="0">
                <a:latin typeface="Arial" panose="020B0604020202020204" pitchFamily="34" charset="0"/>
                <a:cs typeface="Arial" panose="020B0604020202020204" pitchFamily="34" charset="0"/>
              </a:rPr>
              <a:t>Costs already covered by another source</a:t>
            </a:r>
          </a:p>
          <a:p>
            <a:pPr>
              <a:lnSpc>
                <a:spcPct val="150000"/>
              </a:lnSpc>
            </a:pPr>
            <a:r>
              <a:rPr lang="en-US" dirty="0">
                <a:latin typeface="Arial" panose="020B0604020202020204" pitchFamily="34" charset="0"/>
                <a:cs typeface="Arial" panose="020B0604020202020204" pitchFamily="34" charset="0"/>
              </a:rPr>
              <a:t>Non-business expenses</a:t>
            </a:r>
          </a:p>
          <a:p>
            <a:pPr>
              <a:lnSpc>
                <a:spcPct val="150000"/>
              </a:lnSpc>
            </a:pPr>
            <a:r>
              <a:rPr lang="en-US" dirty="0">
                <a:latin typeface="Arial" panose="020B0604020202020204" pitchFamily="34" charset="0"/>
                <a:cs typeface="Arial" panose="020B0604020202020204" pitchFamily="34" charset="0"/>
              </a:rPr>
              <a:t>Payment for taxes, fines, political purposes</a:t>
            </a:r>
          </a:p>
          <a:p>
            <a:pPr>
              <a:lnSpc>
                <a:spcPct val="150000"/>
              </a:lnSpc>
            </a:pPr>
            <a:r>
              <a:rPr lang="en-US" dirty="0">
                <a:latin typeface="Arial" panose="020B0604020202020204" pitchFamily="34" charset="0"/>
                <a:cs typeface="Arial" panose="020B0604020202020204" pitchFamily="34" charset="0"/>
              </a:rPr>
              <a:t>To satisfy a debt, settlement, or judgement</a:t>
            </a:r>
          </a:p>
          <a:p>
            <a:pPr>
              <a:lnSpc>
                <a:spcPct val="150000"/>
              </a:lnSpc>
            </a:pPr>
            <a:endParaRPr lang="en-US" dirty="0">
              <a:latin typeface="Arial" panose="020B0604020202020204" pitchFamily="34" charset="0"/>
              <a:cs typeface="Arial" panose="020B0604020202020204" pitchFamily="34" charset="0"/>
            </a:endParaRPr>
          </a:p>
          <a:p>
            <a:pPr>
              <a:lnSpc>
                <a:spcPct val="150000"/>
              </a:lnSpc>
            </a:pPr>
            <a:r>
              <a:rPr lang="en-US" dirty="0">
                <a:latin typeface="Arial" panose="020B0604020202020204" pitchFamily="34" charset="0"/>
                <a:cs typeface="Arial" panose="020B0604020202020204" pitchFamily="34" charset="0"/>
                <a:hlinkClick r:id="rId3"/>
              </a:rPr>
              <a:t>See full list here. </a:t>
            </a:r>
            <a:endParaRPr lang="en-US"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8749566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F408A3-32F5-5585-D761-FDB5879D14A2}"/>
              </a:ext>
            </a:extLst>
          </p:cNvPr>
          <p:cNvSpPr>
            <a:spLocks noGrp="1"/>
          </p:cNvSpPr>
          <p:nvPr>
            <p:ph type="title"/>
          </p:nvPr>
        </p:nvSpPr>
        <p:spPr/>
        <p:txBody>
          <a:bodyPr/>
          <a:lstStyle/>
          <a:p>
            <a:r>
              <a:rPr lang="en-US" sz="4000" b="1" dirty="0">
                <a:latin typeface="Arial" panose="020B0604020202020204" pitchFamily="34" charset="0"/>
                <a:cs typeface="Arial" panose="020B0604020202020204" pitchFamily="34" charset="0"/>
              </a:rPr>
              <a:t>Reporting</a:t>
            </a:r>
            <a:r>
              <a:rPr lang="en-US" b="1" dirty="0">
                <a:latin typeface="Arial" panose="020B0604020202020204" pitchFamily="34" charset="0"/>
                <a:cs typeface="Arial" panose="020B0604020202020204" pitchFamily="34" charset="0"/>
              </a:rPr>
              <a:t> Requirements</a:t>
            </a:r>
          </a:p>
        </p:txBody>
      </p:sp>
      <p:pic>
        <p:nvPicPr>
          <p:cNvPr id="6" name="Content Placeholder 5">
            <a:extLst>
              <a:ext uri="{FF2B5EF4-FFF2-40B4-BE49-F238E27FC236}">
                <a16:creationId xmlns:a16="http://schemas.microsoft.com/office/drawing/2014/main" id="{504092E8-354D-66F9-D6FE-33A595ED2CA8}"/>
              </a:ext>
            </a:extLst>
          </p:cNvPr>
          <p:cNvPicPr>
            <a:picLocks noGrp="1" noChangeAspect="1"/>
          </p:cNvPicPr>
          <p:nvPr>
            <p:ph idx="1"/>
          </p:nvPr>
        </p:nvPicPr>
        <p:blipFill>
          <a:blip r:embed="rId2"/>
          <a:stretch>
            <a:fillRect/>
          </a:stretch>
        </p:blipFill>
        <p:spPr>
          <a:xfrm>
            <a:off x="513160" y="3876875"/>
            <a:ext cx="11165680" cy="1214511"/>
          </a:xfrm>
        </p:spPr>
      </p:pic>
      <p:pic>
        <p:nvPicPr>
          <p:cNvPr id="4" name="Picture 3" descr="A picture containing screenshot, text, line, design&#10;&#10;Description automatically generated">
            <a:extLst>
              <a:ext uri="{FF2B5EF4-FFF2-40B4-BE49-F238E27FC236}">
                <a16:creationId xmlns:a16="http://schemas.microsoft.com/office/drawing/2014/main" id="{57BA7C73-08E2-6B5A-D7A9-505AAC622564}"/>
              </a:ext>
            </a:extLst>
          </p:cNvPr>
          <p:cNvPicPr>
            <a:picLocks noChangeAspect="1"/>
          </p:cNvPicPr>
          <p:nvPr/>
        </p:nvPicPr>
        <p:blipFill rotWithShape="1">
          <a:blip r:embed="rId3">
            <a:extLst>
              <a:ext uri="{28A0092B-C50C-407E-A947-70E740481C1C}">
                <a14:useLocalDpi xmlns:a14="http://schemas.microsoft.com/office/drawing/2010/main" val="0"/>
              </a:ext>
            </a:extLst>
          </a:blip>
          <a:srcRect t="84561"/>
          <a:stretch/>
        </p:blipFill>
        <p:spPr>
          <a:xfrm>
            <a:off x="0" y="5799222"/>
            <a:ext cx="12192000" cy="1058778"/>
          </a:xfrm>
          <a:prstGeom prst="rect">
            <a:avLst/>
          </a:prstGeom>
        </p:spPr>
      </p:pic>
      <p:sp>
        <p:nvSpPr>
          <p:cNvPr id="8" name="TextBox 7">
            <a:extLst>
              <a:ext uri="{FF2B5EF4-FFF2-40B4-BE49-F238E27FC236}">
                <a16:creationId xmlns:a16="http://schemas.microsoft.com/office/drawing/2014/main" id="{4207E8D0-1D06-AF2D-7D8F-10F659057031}"/>
              </a:ext>
            </a:extLst>
          </p:cNvPr>
          <p:cNvSpPr txBox="1"/>
          <p:nvPr/>
        </p:nvSpPr>
        <p:spPr>
          <a:xfrm>
            <a:off x="265206" y="1445339"/>
            <a:ext cx="11088594" cy="2739211"/>
          </a:xfrm>
          <a:prstGeom prst="rect">
            <a:avLst/>
          </a:prstGeom>
          <a:noFill/>
        </p:spPr>
        <p:txBody>
          <a:bodyPr wrap="square">
            <a:spAutoFit/>
          </a:bodyPr>
          <a:lstStyle/>
          <a:p>
            <a:pPr marL="457200" indent="-457200">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Reporting will be submitted via OBM’s Ohio Grants Portal following the distribution of funds.</a:t>
            </a:r>
          </a:p>
          <a:p>
            <a:pPr marL="457200" indent="-457200">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Awardees will be notified via email with reporting access and directions after application approval. </a:t>
            </a:r>
          </a:p>
          <a:p>
            <a:pPr marL="457200" indent="-457200">
              <a:buFont typeface="Arial" panose="020B0604020202020204" pitchFamily="34" charset="0"/>
              <a:buChar char="•"/>
            </a:pPr>
            <a:endParaRPr lang="en-US" sz="2800" dirty="0"/>
          </a:p>
        </p:txBody>
      </p:sp>
    </p:spTree>
    <p:extLst>
      <p:ext uri="{BB962C8B-B14F-4D97-AF65-F5344CB8AC3E}">
        <p14:creationId xmlns:p14="http://schemas.microsoft.com/office/powerpoint/2010/main" val="24566046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picture containing screenshot, text, line, design&#10;&#10;Description automatically generated">
            <a:extLst>
              <a:ext uri="{FF2B5EF4-FFF2-40B4-BE49-F238E27FC236}">
                <a16:creationId xmlns:a16="http://schemas.microsoft.com/office/drawing/2014/main" id="{A5F854B5-C947-BF73-EFE3-0C925FFF6DFC}"/>
              </a:ext>
            </a:extLst>
          </p:cNvPr>
          <p:cNvPicPr>
            <a:picLocks noChangeAspect="1"/>
          </p:cNvPicPr>
          <p:nvPr/>
        </p:nvPicPr>
        <p:blipFill rotWithShape="1">
          <a:blip r:embed="rId2">
            <a:extLst>
              <a:ext uri="{28A0092B-C50C-407E-A947-70E740481C1C}">
                <a14:useLocalDpi xmlns:a14="http://schemas.microsoft.com/office/drawing/2010/main" val="0"/>
              </a:ext>
            </a:extLst>
          </a:blip>
          <a:srcRect t="84561"/>
          <a:stretch/>
        </p:blipFill>
        <p:spPr>
          <a:xfrm>
            <a:off x="0" y="5799222"/>
            <a:ext cx="12192000" cy="1058778"/>
          </a:xfrm>
          <a:prstGeom prst="rect">
            <a:avLst/>
          </a:prstGeom>
        </p:spPr>
      </p:pic>
      <p:sp>
        <p:nvSpPr>
          <p:cNvPr id="2" name="Title 1">
            <a:extLst>
              <a:ext uri="{FF2B5EF4-FFF2-40B4-BE49-F238E27FC236}">
                <a16:creationId xmlns:a16="http://schemas.microsoft.com/office/drawing/2014/main" id="{3012F2F2-A2F9-ACB4-4DCD-09CEDA1A6C37}"/>
              </a:ext>
            </a:extLst>
          </p:cNvPr>
          <p:cNvSpPr>
            <a:spLocks noGrp="1"/>
          </p:cNvSpPr>
          <p:nvPr>
            <p:ph type="title"/>
          </p:nvPr>
        </p:nvSpPr>
        <p:spPr>
          <a:xfrm>
            <a:off x="838200" y="115743"/>
            <a:ext cx="10515600" cy="1325563"/>
          </a:xfrm>
        </p:spPr>
        <p:txBody>
          <a:bodyPr>
            <a:normAutofit/>
          </a:bodyPr>
          <a:lstStyle/>
          <a:p>
            <a:r>
              <a:rPr lang="en-US" sz="4000" b="1" dirty="0">
                <a:latin typeface="Arial" panose="020B0604020202020204" pitchFamily="34" charset="0"/>
                <a:cs typeface="Arial" panose="020B0604020202020204" pitchFamily="34" charset="0"/>
              </a:rPr>
              <a:t>Important Information</a:t>
            </a:r>
          </a:p>
        </p:txBody>
      </p:sp>
      <p:sp>
        <p:nvSpPr>
          <p:cNvPr id="3" name="Content Placeholder 2">
            <a:extLst>
              <a:ext uri="{FF2B5EF4-FFF2-40B4-BE49-F238E27FC236}">
                <a16:creationId xmlns:a16="http://schemas.microsoft.com/office/drawing/2014/main" id="{F20DB96B-80B8-6013-466E-3C78E796348C}"/>
              </a:ext>
            </a:extLst>
          </p:cNvPr>
          <p:cNvSpPr>
            <a:spLocks noGrp="1"/>
          </p:cNvSpPr>
          <p:nvPr>
            <p:ph idx="1"/>
          </p:nvPr>
        </p:nvSpPr>
        <p:spPr>
          <a:xfrm>
            <a:off x="838200" y="1441306"/>
            <a:ext cx="10515600" cy="4735657"/>
          </a:xfrm>
        </p:spPr>
        <p:txBody>
          <a:bodyPr>
            <a:normAutofit/>
          </a:bodyPr>
          <a:lstStyle/>
          <a:p>
            <a:pPr>
              <a:lnSpc>
                <a:spcPct val="150000"/>
              </a:lnSpc>
            </a:pPr>
            <a:r>
              <a:rPr lang="en-US" sz="2400" dirty="0">
                <a:latin typeface="Arial" panose="020B0604020202020204" pitchFamily="34" charset="0"/>
                <a:cs typeface="Arial" panose="020B0604020202020204" pitchFamily="34" charset="0"/>
              </a:rPr>
              <a:t>The provider that receives the funding must become fully active, remain open and active </a:t>
            </a:r>
            <a:r>
              <a:rPr lang="en-US" sz="2400" b="1" dirty="0">
                <a:latin typeface="Arial" panose="020B0604020202020204" pitchFamily="34" charset="0"/>
                <a:cs typeface="Arial" panose="020B0604020202020204" pitchFamily="34" charset="0"/>
              </a:rPr>
              <a:t>through December 31, 2026</a:t>
            </a:r>
            <a:r>
              <a:rPr lang="en-US" sz="2400" dirty="0">
                <a:latin typeface="Arial" panose="020B0604020202020204" pitchFamily="34" charset="0"/>
                <a:cs typeface="Arial" panose="020B0604020202020204" pitchFamily="34" charset="0"/>
              </a:rPr>
              <a:t>, or will be required to return the funding.</a:t>
            </a:r>
          </a:p>
          <a:p>
            <a:pPr>
              <a:lnSpc>
                <a:spcPct val="150000"/>
              </a:lnSpc>
            </a:pPr>
            <a:r>
              <a:rPr lang="en-US" sz="2400" dirty="0">
                <a:latin typeface="Arial" panose="020B0604020202020204" pitchFamily="34" charset="0"/>
                <a:cs typeface="Arial" panose="020B0604020202020204" pitchFamily="34" charset="0"/>
              </a:rPr>
              <a:t>Eligible costs must have occurred between July 1, 2023 and June 30, 2024. </a:t>
            </a:r>
          </a:p>
          <a:p>
            <a:pPr>
              <a:lnSpc>
                <a:spcPct val="150000"/>
              </a:lnSpc>
            </a:pPr>
            <a:r>
              <a:rPr lang="en-US" sz="2400" dirty="0">
                <a:latin typeface="Arial" panose="020B0604020202020204" pitchFamily="34" charset="0"/>
                <a:cs typeface="Arial" panose="020B0604020202020204" pitchFamily="34" charset="0"/>
              </a:rPr>
              <a:t>This funding is not “first come, first serve.” All applications will be reviewed at the end of application period. </a:t>
            </a:r>
          </a:p>
        </p:txBody>
      </p:sp>
    </p:spTree>
    <p:extLst>
      <p:ext uri="{BB962C8B-B14F-4D97-AF65-F5344CB8AC3E}">
        <p14:creationId xmlns:p14="http://schemas.microsoft.com/office/powerpoint/2010/main" val="27007448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574A19-D4BA-67AC-1473-7595FC7E4B0F}"/>
              </a:ext>
            </a:extLst>
          </p:cNvPr>
          <p:cNvSpPr>
            <a:spLocks noGrp="1"/>
          </p:cNvSpPr>
          <p:nvPr>
            <p:ph type="title"/>
          </p:nvPr>
        </p:nvSpPr>
        <p:spPr/>
        <p:txBody>
          <a:bodyPr>
            <a:normAutofit/>
          </a:bodyPr>
          <a:lstStyle/>
          <a:p>
            <a:r>
              <a:rPr lang="en-US" sz="4000" b="1" dirty="0">
                <a:latin typeface="Arial" panose="020B0604020202020204" pitchFamily="34" charset="0"/>
                <a:cs typeface="Arial" panose="020B0604020202020204" pitchFamily="34" charset="0"/>
              </a:rPr>
              <a:t>Important Information, Cont. </a:t>
            </a:r>
          </a:p>
        </p:txBody>
      </p:sp>
      <p:sp>
        <p:nvSpPr>
          <p:cNvPr id="3" name="Content Placeholder 2">
            <a:extLst>
              <a:ext uri="{FF2B5EF4-FFF2-40B4-BE49-F238E27FC236}">
                <a16:creationId xmlns:a16="http://schemas.microsoft.com/office/drawing/2014/main" id="{80980163-642A-004B-42A8-66D3984DC9A0}"/>
              </a:ext>
            </a:extLst>
          </p:cNvPr>
          <p:cNvSpPr>
            <a:spLocks noGrp="1"/>
          </p:cNvSpPr>
          <p:nvPr>
            <p:ph idx="1"/>
          </p:nvPr>
        </p:nvSpPr>
        <p:spPr/>
        <p:txBody>
          <a:bodyPr>
            <a:normAutofit/>
          </a:bodyPr>
          <a:lstStyle/>
          <a:p>
            <a:pPr>
              <a:lnSpc>
                <a:spcPct val="150000"/>
              </a:lnSpc>
            </a:pPr>
            <a:r>
              <a:rPr lang="en-US" sz="2400" dirty="0">
                <a:latin typeface="Arial" panose="020B0604020202020204" pitchFamily="34" charset="0"/>
                <a:cs typeface="Arial" panose="020B0604020202020204" pitchFamily="34" charset="0"/>
              </a:rPr>
              <a:t>A signed Beneficiary Agreement is the only additional document required with the application. </a:t>
            </a:r>
          </a:p>
          <a:p>
            <a:pPr>
              <a:lnSpc>
                <a:spcPct val="150000"/>
              </a:lnSpc>
            </a:pPr>
            <a:r>
              <a:rPr lang="en-US" sz="2400" dirty="0">
                <a:latin typeface="Arial" panose="020B0604020202020204" pitchFamily="34" charset="0"/>
                <a:cs typeface="Arial" panose="020B0604020202020204" pitchFamily="34" charset="0"/>
              </a:rPr>
              <a:t>The application does not have to be completed in one sitting. </a:t>
            </a:r>
          </a:p>
          <a:p>
            <a:pPr>
              <a:lnSpc>
                <a:spcPct val="150000"/>
              </a:lnSpc>
            </a:pPr>
            <a:r>
              <a:rPr lang="en-US" sz="2400" dirty="0">
                <a:latin typeface="Arial" panose="020B0604020202020204" pitchFamily="34" charset="0"/>
                <a:cs typeface="Arial" panose="020B0604020202020204" pitchFamily="34" charset="0"/>
              </a:rPr>
              <a:t>You may apply multiple times for multiple locations, given that each location has its own TIN. </a:t>
            </a:r>
          </a:p>
          <a:p>
            <a:pPr>
              <a:lnSpc>
                <a:spcPct val="150000"/>
              </a:lnSpc>
            </a:pPr>
            <a:r>
              <a:rPr lang="en-US" sz="2400" dirty="0">
                <a:latin typeface="Arial" panose="020B0604020202020204" pitchFamily="34" charset="0"/>
                <a:cs typeface="Arial" panose="020B0604020202020204" pitchFamily="34" charset="0"/>
              </a:rPr>
              <a:t>A Unique Entity Identifier (UEI) is </a:t>
            </a:r>
            <a:r>
              <a:rPr lang="en-US" sz="2400" b="1" dirty="0">
                <a:latin typeface="Arial" panose="020B0604020202020204" pitchFamily="34" charset="0"/>
                <a:cs typeface="Arial" panose="020B0604020202020204" pitchFamily="34" charset="0"/>
              </a:rPr>
              <a:t>not required </a:t>
            </a:r>
            <a:r>
              <a:rPr lang="en-US" sz="2400" dirty="0">
                <a:latin typeface="Arial" panose="020B0604020202020204" pitchFamily="34" charset="0"/>
                <a:cs typeface="Arial" panose="020B0604020202020204" pitchFamily="34" charset="0"/>
              </a:rPr>
              <a:t>for the application.</a:t>
            </a:r>
          </a:p>
          <a:p>
            <a:pPr marL="0" indent="0">
              <a:buNone/>
            </a:pPr>
            <a:endParaRPr lang="en-US" dirty="0"/>
          </a:p>
        </p:txBody>
      </p:sp>
    </p:spTree>
    <p:extLst>
      <p:ext uri="{BB962C8B-B14F-4D97-AF65-F5344CB8AC3E}">
        <p14:creationId xmlns:p14="http://schemas.microsoft.com/office/powerpoint/2010/main" val="1235500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picture containing screenshot, text, line, design&#10;&#10;Description automatically generated">
            <a:extLst>
              <a:ext uri="{FF2B5EF4-FFF2-40B4-BE49-F238E27FC236}">
                <a16:creationId xmlns:a16="http://schemas.microsoft.com/office/drawing/2014/main" id="{A5F854B5-C947-BF73-EFE3-0C925FFF6DFC}"/>
              </a:ext>
            </a:extLst>
          </p:cNvPr>
          <p:cNvPicPr>
            <a:picLocks noChangeAspect="1"/>
          </p:cNvPicPr>
          <p:nvPr/>
        </p:nvPicPr>
        <p:blipFill rotWithShape="1">
          <a:blip r:embed="rId2">
            <a:extLst>
              <a:ext uri="{28A0092B-C50C-407E-A947-70E740481C1C}">
                <a14:useLocalDpi xmlns:a14="http://schemas.microsoft.com/office/drawing/2010/main" val="0"/>
              </a:ext>
            </a:extLst>
          </a:blip>
          <a:srcRect t="84561"/>
          <a:stretch/>
        </p:blipFill>
        <p:spPr>
          <a:xfrm>
            <a:off x="0" y="5799222"/>
            <a:ext cx="12192000" cy="1058778"/>
          </a:xfrm>
          <a:prstGeom prst="rect">
            <a:avLst/>
          </a:prstGeom>
        </p:spPr>
      </p:pic>
      <p:sp>
        <p:nvSpPr>
          <p:cNvPr id="2" name="Title 1">
            <a:extLst>
              <a:ext uri="{FF2B5EF4-FFF2-40B4-BE49-F238E27FC236}">
                <a16:creationId xmlns:a16="http://schemas.microsoft.com/office/drawing/2014/main" id="{3012F2F2-A2F9-ACB4-4DCD-09CEDA1A6C37}"/>
              </a:ext>
            </a:extLst>
          </p:cNvPr>
          <p:cNvSpPr>
            <a:spLocks noGrp="1"/>
          </p:cNvSpPr>
          <p:nvPr>
            <p:ph type="title"/>
          </p:nvPr>
        </p:nvSpPr>
        <p:spPr>
          <a:xfrm>
            <a:off x="838200" y="115743"/>
            <a:ext cx="10515600" cy="1325563"/>
          </a:xfrm>
        </p:spPr>
        <p:txBody>
          <a:bodyPr>
            <a:normAutofit/>
          </a:bodyPr>
          <a:lstStyle/>
          <a:p>
            <a:r>
              <a:rPr lang="en-US" sz="4000" b="1" dirty="0">
                <a:latin typeface="Arial" panose="020B0604020202020204" pitchFamily="34" charset="0"/>
                <a:cs typeface="Arial" panose="020B0604020202020204" pitchFamily="34" charset="0"/>
              </a:rPr>
              <a:t>Next Steps</a:t>
            </a:r>
          </a:p>
        </p:txBody>
      </p:sp>
      <p:sp>
        <p:nvSpPr>
          <p:cNvPr id="3" name="Content Placeholder 2">
            <a:extLst>
              <a:ext uri="{FF2B5EF4-FFF2-40B4-BE49-F238E27FC236}">
                <a16:creationId xmlns:a16="http://schemas.microsoft.com/office/drawing/2014/main" id="{F20DB96B-80B8-6013-466E-3C78E796348C}"/>
              </a:ext>
            </a:extLst>
          </p:cNvPr>
          <p:cNvSpPr>
            <a:spLocks noGrp="1"/>
          </p:cNvSpPr>
          <p:nvPr>
            <p:ph idx="1"/>
          </p:nvPr>
        </p:nvSpPr>
        <p:spPr>
          <a:xfrm>
            <a:off x="838200" y="1441306"/>
            <a:ext cx="10515600" cy="4735657"/>
          </a:xfrm>
        </p:spPr>
        <p:txBody>
          <a:bodyPr>
            <a:normAutofit/>
          </a:bodyPr>
          <a:lstStyle/>
          <a:p>
            <a:pPr>
              <a:lnSpc>
                <a:spcPct val="150000"/>
              </a:lnSpc>
            </a:pPr>
            <a:r>
              <a:rPr lang="en-US" sz="2400" dirty="0">
                <a:latin typeface="Arial" panose="020B0604020202020204" pitchFamily="34" charset="0"/>
                <a:cs typeface="Arial" panose="020B0604020202020204" pitchFamily="34" charset="0"/>
              </a:rPr>
              <a:t>LeadingAge Ohio is assembling a list of likely applicants for HB45 funds to proactively support them</a:t>
            </a:r>
          </a:p>
          <a:p>
            <a:pPr lvl="1">
              <a:lnSpc>
                <a:spcPct val="150000"/>
              </a:lnSpc>
            </a:pPr>
            <a:r>
              <a:rPr lang="en-US" sz="2000" dirty="0">
                <a:latin typeface="Arial" panose="020B0604020202020204" pitchFamily="34" charset="0"/>
                <a:cs typeface="Arial" panose="020B0604020202020204" pitchFamily="34" charset="0"/>
              </a:rPr>
              <a:t>Outreach to: Provider Associations, Area Agencies on Aging, County Commissioners, Chamber of Commerce</a:t>
            </a:r>
          </a:p>
          <a:p>
            <a:pPr>
              <a:lnSpc>
                <a:spcPct val="150000"/>
              </a:lnSpc>
            </a:pPr>
            <a:r>
              <a:rPr lang="en-US" sz="2400" dirty="0">
                <a:latin typeface="Arial" panose="020B0604020202020204" pitchFamily="34" charset="0"/>
                <a:cs typeface="Arial" panose="020B0604020202020204" pitchFamily="34" charset="0"/>
              </a:rPr>
              <a:t>Weekly “Office Hours” </a:t>
            </a:r>
          </a:p>
          <a:p>
            <a:pPr lvl="1">
              <a:lnSpc>
                <a:spcPct val="150000"/>
              </a:lnSpc>
            </a:pPr>
            <a:r>
              <a:rPr lang="en-US" sz="2000" dirty="0">
                <a:latin typeface="Arial" panose="020B0604020202020204" pitchFamily="34" charset="0"/>
                <a:cs typeface="Arial" panose="020B0604020202020204" pitchFamily="34" charset="0"/>
              </a:rPr>
              <a:t>Fridays at 11am via zoom</a:t>
            </a:r>
          </a:p>
          <a:p>
            <a:pPr lvl="1">
              <a:lnSpc>
                <a:spcPct val="150000"/>
              </a:lnSpc>
            </a:pPr>
            <a:r>
              <a:rPr lang="en-US" sz="1800" b="1" i="0" u="sng" dirty="0">
                <a:solidFill>
                  <a:srgbClr val="739600"/>
                </a:solidFill>
                <a:effectLst/>
                <a:latin typeface="Arial" panose="020B0604020202020204" pitchFamily="34" charset="0"/>
                <a:cs typeface="Arial" panose="020B0604020202020204" pitchFamily="34" charset="0"/>
                <a:hlinkClick r:id="rId3"/>
              </a:rPr>
              <a:t>https://zoom.us/j/4263537852?pwd=dXpKNGk4SzA1Ry9NamMvY05jMGk3UT09</a:t>
            </a:r>
            <a:r>
              <a:rPr lang="en-US" sz="1800" b="1" u="sng" dirty="0">
                <a:solidFill>
                  <a:srgbClr val="739600"/>
                </a:solidFill>
                <a:latin typeface="Arial" panose="020B0604020202020204" pitchFamily="34" charset="0"/>
                <a:cs typeface="Arial" panose="020B0604020202020204" pitchFamily="34" charset="0"/>
              </a:rPr>
              <a:t>; </a:t>
            </a:r>
            <a:r>
              <a:rPr lang="en-US" sz="1800" b="0" i="0" dirty="0">
                <a:solidFill>
                  <a:srgbClr val="222222"/>
                </a:solidFill>
                <a:effectLst/>
                <a:latin typeface="Arial" panose="020B0604020202020204" pitchFamily="34" charset="0"/>
                <a:cs typeface="Arial" panose="020B0604020202020204" pitchFamily="34" charset="0"/>
              </a:rPr>
              <a:t>Meeting ID: 426 353 7852</a:t>
            </a:r>
          </a:p>
          <a:p>
            <a:pPr lvl="1">
              <a:lnSpc>
                <a:spcPct val="150000"/>
              </a:lnSpc>
            </a:pP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525203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picture containing screenshot, text, line, design&#10;&#10;Description automatically generated">
            <a:extLst>
              <a:ext uri="{FF2B5EF4-FFF2-40B4-BE49-F238E27FC236}">
                <a16:creationId xmlns:a16="http://schemas.microsoft.com/office/drawing/2014/main" id="{55FDAC06-4AFA-5011-DD2A-9183D94863C0}"/>
              </a:ext>
            </a:extLst>
          </p:cNvPr>
          <p:cNvPicPr>
            <a:picLocks noChangeAspect="1"/>
          </p:cNvPicPr>
          <p:nvPr/>
        </p:nvPicPr>
        <p:blipFill rotWithShape="1">
          <a:blip r:embed="rId2">
            <a:extLst>
              <a:ext uri="{28A0092B-C50C-407E-A947-70E740481C1C}">
                <a14:useLocalDpi xmlns:a14="http://schemas.microsoft.com/office/drawing/2010/main" val="0"/>
              </a:ext>
            </a:extLst>
          </a:blip>
          <a:srcRect t="84561"/>
          <a:stretch/>
        </p:blipFill>
        <p:spPr>
          <a:xfrm>
            <a:off x="0" y="5799222"/>
            <a:ext cx="12192000" cy="1058778"/>
          </a:xfrm>
          <a:prstGeom prst="rect">
            <a:avLst/>
          </a:prstGeom>
        </p:spPr>
      </p:pic>
      <p:sp>
        <p:nvSpPr>
          <p:cNvPr id="2" name="Title 1">
            <a:extLst>
              <a:ext uri="{FF2B5EF4-FFF2-40B4-BE49-F238E27FC236}">
                <a16:creationId xmlns:a16="http://schemas.microsoft.com/office/drawing/2014/main" id="{11E0DB9D-9EBC-D9AB-371E-E67AECED39D3}"/>
              </a:ext>
            </a:extLst>
          </p:cNvPr>
          <p:cNvSpPr>
            <a:spLocks noGrp="1"/>
          </p:cNvSpPr>
          <p:nvPr>
            <p:ph type="title"/>
          </p:nvPr>
        </p:nvSpPr>
        <p:spPr>
          <a:xfrm>
            <a:off x="838200" y="115743"/>
            <a:ext cx="10515600" cy="1325563"/>
          </a:xfrm>
        </p:spPr>
        <p:txBody>
          <a:bodyPr>
            <a:normAutofit/>
          </a:bodyPr>
          <a:lstStyle/>
          <a:p>
            <a:r>
              <a:rPr lang="en-US" sz="4000" b="1" dirty="0">
                <a:latin typeface="Arial" panose="020B0604020202020204" pitchFamily="34" charset="0"/>
                <a:cs typeface="Arial" panose="020B0604020202020204" pitchFamily="34" charset="0"/>
              </a:rPr>
              <a:t>Support and Questions</a:t>
            </a:r>
          </a:p>
        </p:txBody>
      </p:sp>
      <p:sp>
        <p:nvSpPr>
          <p:cNvPr id="3" name="Content Placeholder 2">
            <a:extLst>
              <a:ext uri="{FF2B5EF4-FFF2-40B4-BE49-F238E27FC236}">
                <a16:creationId xmlns:a16="http://schemas.microsoft.com/office/drawing/2014/main" id="{90A2E488-A221-E980-AD79-E33724CD9B1B}"/>
              </a:ext>
            </a:extLst>
          </p:cNvPr>
          <p:cNvSpPr>
            <a:spLocks noGrp="1"/>
          </p:cNvSpPr>
          <p:nvPr>
            <p:ph idx="1"/>
          </p:nvPr>
        </p:nvSpPr>
        <p:spPr>
          <a:xfrm>
            <a:off x="838200" y="1569285"/>
            <a:ext cx="10515600" cy="4706823"/>
          </a:xfrm>
        </p:spPr>
        <p:txBody>
          <a:bodyPr numCol="2">
            <a:normAutofit fontScale="77500" lnSpcReduction="20000"/>
          </a:bodyPr>
          <a:lstStyle/>
          <a:p>
            <a:pPr marL="0" indent="0">
              <a:lnSpc>
                <a:spcPct val="160000"/>
              </a:lnSpc>
              <a:buNone/>
            </a:pPr>
            <a:r>
              <a:rPr lang="en-US" sz="4000" b="1" dirty="0">
                <a:latin typeface="Arial" panose="020B0604020202020204" pitchFamily="34" charset="0"/>
                <a:cs typeface="Arial" panose="020B0604020202020204" pitchFamily="34" charset="0"/>
              </a:rPr>
              <a:t>Randi Hamill, MSW</a:t>
            </a:r>
            <a:br>
              <a:rPr lang="en-US" sz="4000" dirty="0">
                <a:latin typeface="Arial" panose="020B0604020202020204" pitchFamily="34" charset="0"/>
                <a:cs typeface="Arial" panose="020B0604020202020204" pitchFamily="34" charset="0"/>
              </a:rPr>
            </a:br>
            <a:r>
              <a:rPr lang="en-US" sz="3100" dirty="0">
                <a:latin typeface="Arial" panose="020B0604020202020204" pitchFamily="34" charset="0"/>
                <a:cs typeface="Arial" panose="020B0604020202020204" pitchFamily="34" charset="0"/>
              </a:rPr>
              <a:t>Workforce Director</a:t>
            </a:r>
            <a:br>
              <a:rPr lang="en-US" sz="3100" dirty="0">
                <a:latin typeface="Arial" panose="020B0604020202020204" pitchFamily="34" charset="0"/>
                <a:cs typeface="Arial" panose="020B0604020202020204" pitchFamily="34" charset="0"/>
              </a:rPr>
            </a:br>
            <a:r>
              <a:rPr lang="en-US" sz="3100" dirty="0">
                <a:latin typeface="Arial" panose="020B0604020202020204" pitchFamily="34" charset="0"/>
                <a:cs typeface="Arial" panose="020B0604020202020204" pitchFamily="34" charset="0"/>
              </a:rPr>
              <a:t>LeadingAge Ohio</a:t>
            </a:r>
            <a:br>
              <a:rPr lang="en-US" sz="4000" dirty="0">
                <a:latin typeface="Arial" panose="020B0604020202020204" pitchFamily="34" charset="0"/>
                <a:cs typeface="Arial" panose="020B0604020202020204" pitchFamily="34" charset="0"/>
              </a:rPr>
            </a:br>
            <a:r>
              <a:rPr lang="en-US" sz="3100" dirty="0">
                <a:latin typeface="Arial" panose="020B0604020202020204" pitchFamily="34" charset="0"/>
                <a:cs typeface="Arial" panose="020B0604020202020204" pitchFamily="34" charset="0"/>
                <a:hlinkClick r:id="rId3"/>
              </a:rPr>
              <a:t>rhamill@leadingageohio.org</a:t>
            </a:r>
            <a:endParaRPr lang="en-US" sz="4000" dirty="0">
              <a:latin typeface="Arial" panose="020B0604020202020204" pitchFamily="34" charset="0"/>
              <a:cs typeface="Arial" panose="020B0604020202020204" pitchFamily="34" charset="0"/>
            </a:endParaRPr>
          </a:p>
          <a:p>
            <a:pPr marL="0" indent="0">
              <a:lnSpc>
                <a:spcPct val="160000"/>
              </a:lnSpc>
              <a:buNone/>
            </a:pPr>
            <a:br>
              <a:rPr lang="en-US" sz="4000" b="1" dirty="0">
                <a:latin typeface="Arial" panose="020B0604020202020204" pitchFamily="34" charset="0"/>
                <a:cs typeface="Arial" panose="020B0604020202020204" pitchFamily="34" charset="0"/>
              </a:rPr>
            </a:br>
            <a:endParaRPr lang="en-US" sz="4000" b="1" dirty="0">
              <a:latin typeface="Arial" panose="020B0604020202020204" pitchFamily="34" charset="0"/>
              <a:cs typeface="Arial" panose="020B0604020202020204" pitchFamily="34" charset="0"/>
            </a:endParaRPr>
          </a:p>
          <a:p>
            <a:pPr marL="0" indent="0">
              <a:lnSpc>
                <a:spcPct val="160000"/>
              </a:lnSpc>
              <a:buNone/>
            </a:pPr>
            <a:r>
              <a:rPr lang="en-US" sz="4000" dirty="0">
                <a:latin typeface="Arial" panose="020B0604020202020204" pitchFamily="34" charset="0"/>
                <a:cs typeface="Arial" panose="020B0604020202020204" pitchFamily="34" charset="0"/>
                <a:hlinkClick r:id="rId4"/>
              </a:rPr>
              <a:t>arpaprovider@obm.ohio.gov</a:t>
            </a:r>
            <a:r>
              <a:rPr lang="en-US" sz="4000" dirty="0">
                <a:latin typeface="Arial" panose="020B0604020202020204" pitchFamily="34" charset="0"/>
                <a:cs typeface="Arial" panose="020B0604020202020204" pitchFamily="34" charset="0"/>
              </a:rPr>
              <a:t> </a:t>
            </a:r>
          </a:p>
          <a:p>
            <a:pPr marL="0" indent="0">
              <a:lnSpc>
                <a:spcPct val="160000"/>
              </a:lnSpc>
              <a:buNone/>
            </a:pPr>
            <a:r>
              <a:rPr lang="en-US" sz="4000" b="1" dirty="0">
                <a:latin typeface="Arial" panose="020B0604020202020204" pitchFamily="34" charset="0"/>
                <a:cs typeface="Arial" panose="020B0604020202020204" pitchFamily="34" charset="0"/>
              </a:rPr>
              <a:t>Susan Wallace, LSW</a:t>
            </a:r>
            <a:br>
              <a:rPr lang="en-US" sz="4000" dirty="0">
                <a:latin typeface="Arial" panose="020B0604020202020204" pitchFamily="34" charset="0"/>
                <a:cs typeface="Arial" panose="020B0604020202020204" pitchFamily="34" charset="0"/>
              </a:rPr>
            </a:br>
            <a:r>
              <a:rPr lang="en-US" sz="3100" dirty="0">
                <a:latin typeface="Arial" panose="020B0604020202020204" pitchFamily="34" charset="0"/>
                <a:cs typeface="Arial" panose="020B0604020202020204" pitchFamily="34" charset="0"/>
              </a:rPr>
              <a:t>CEO / President</a:t>
            </a:r>
            <a:br>
              <a:rPr lang="en-US" sz="3100" dirty="0">
                <a:latin typeface="Arial" panose="020B0604020202020204" pitchFamily="34" charset="0"/>
                <a:cs typeface="Arial" panose="020B0604020202020204" pitchFamily="34" charset="0"/>
              </a:rPr>
            </a:br>
            <a:r>
              <a:rPr lang="en-US" sz="3100" dirty="0">
                <a:latin typeface="Arial" panose="020B0604020202020204" pitchFamily="34" charset="0"/>
                <a:cs typeface="Arial" panose="020B0604020202020204" pitchFamily="34" charset="0"/>
              </a:rPr>
              <a:t>LeadingAge Ohio</a:t>
            </a:r>
            <a:br>
              <a:rPr lang="en-US" sz="4000" dirty="0">
                <a:latin typeface="Arial" panose="020B0604020202020204" pitchFamily="34" charset="0"/>
                <a:cs typeface="Arial" panose="020B0604020202020204" pitchFamily="34" charset="0"/>
              </a:rPr>
            </a:br>
            <a:r>
              <a:rPr lang="en-US" sz="3100" dirty="0">
                <a:latin typeface="Arial" panose="020B0604020202020204" pitchFamily="34" charset="0"/>
                <a:cs typeface="Arial" panose="020B0604020202020204" pitchFamily="34" charset="0"/>
                <a:hlinkClick r:id="rId5"/>
              </a:rPr>
              <a:t>swallace@leadingageohio.org</a:t>
            </a:r>
            <a:endParaRPr lang="en-US" sz="3100" dirty="0">
              <a:latin typeface="Arial" panose="020B0604020202020204" pitchFamily="34" charset="0"/>
              <a:cs typeface="Arial" panose="020B0604020202020204" pitchFamily="34" charset="0"/>
            </a:endParaRPr>
          </a:p>
          <a:p>
            <a:pPr marL="0" indent="0">
              <a:buNone/>
            </a:pPr>
            <a:endParaRPr lang="en-US" sz="4000" dirty="0"/>
          </a:p>
          <a:p>
            <a:pPr marL="0" indent="0">
              <a:buNone/>
            </a:pPr>
            <a:endParaRPr lang="en-US" dirty="0"/>
          </a:p>
        </p:txBody>
      </p:sp>
    </p:spTree>
    <p:extLst>
      <p:ext uri="{BB962C8B-B14F-4D97-AF65-F5344CB8AC3E}">
        <p14:creationId xmlns:p14="http://schemas.microsoft.com/office/powerpoint/2010/main" val="20888532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25E87F3-A12E-BE8A-DBE4-2447222FCC18}"/>
              </a:ext>
            </a:extLst>
          </p:cNvPr>
          <p:cNvSpPr>
            <a:spLocks noGrp="1"/>
          </p:cNvSpPr>
          <p:nvPr>
            <p:ph type="body" sz="quarter" idx="10"/>
          </p:nvPr>
        </p:nvSpPr>
        <p:spPr>
          <a:xfrm>
            <a:off x="4568226" y="3153746"/>
            <a:ext cx="7514704" cy="1784423"/>
          </a:xfrm>
        </p:spPr>
        <p:txBody>
          <a:bodyPr/>
          <a:lstStyle/>
          <a:p>
            <a:pPr algn="l"/>
            <a:r>
              <a:rPr lang="en-US" sz="3600" b="1" dirty="0"/>
              <a:t>Jennifer Carlson</a:t>
            </a:r>
          </a:p>
          <a:p>
            <a:pPr algn="l"/>
            <a:r>
              <a:rPr lang="en-US" dirty="0"/>
              <a:t>Assistant Director, Ohio Department of Aging</a:t>
            </a:r>
          </a:p>
        </p:txBody>
      </p:sp>
      <p:sp>
        <p:nvSpPr>
          <p:cNvPr id="3" name="Title 2">
            <a:extLst>
              <a:ext uri="{FF2B5EF4-FFF2-40B4-BE49-F238E27FC236}">
                <a16:creationId xmlns:a16="http://schemas.microsoft.com/office/drawing/2014/main" id="{4E18E548-16AF-845B-B472-91A63D72E3B4}"/>
              </a:ext>
            </a:extLst>
          </p:cNvPr>
          <p:cNvSpPr>
            <a:spLocks noGrp="1"/>
          </p:cNvSpPr>
          <p:nvPr>
            <p:ph type="title"/>
          </p:nvPr>
        </p:nvSpPr>
        <p:spPr/>
        <p:txBody>
          <a:bodyPr/>
          <a:lstStyle/>
          <a:p>
            <a:r>
              <a:rPr lang="en-US" spc="-100" dirty="0"/>
              <a:t>ARPA Adult Day Funding</a:t>
            </a:r>
          </a:p>
        </p:txBody>
      </p:sp>
      <p:pic>
        <p:nvPicPr>
          <p:cNvPr id="1026" name="Picture 2" descr="Ohio Department of Aging announces new Assistant Director">
            <a:extLst>
              <a:ext uri="{FF2B5EF4-FFF2-40B4-BE49-F238E27FC236}">
                <a16:creationId xmlns:a16="http://schemas.microsoft.com/office/drawing/2014/main" id="{5C2B076A-98BE-165C-2A6D-E8BDA55BFF2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9809" y="2145106"/>
            <a:ext cx="2370876" cy="35563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415006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25E87F3-A12E-BE8A-DBE4-2447222FCC18}"/>
              </a:ext>
            </a:extLst>
          </p:cNvPr>
          <p:cNvSpPr>
            <a:spLocks noGrp="1"/>
          </p:cNvSpPr>
          <p:nvPr>
            <p:ph type="body" sz="quarter" idx="10"/>
          </p:nvPr>
        </p:nvSpPr>
        <p:spPr>
          <a:xfrm>
            <a:off x="4568226" y="3153746"/>
            <a:ext cx="7514704" cy="1784423"/>
          </a:xfrm>
        </p:spPr>
        <p:txBody>
          <a:bodyPr/>
          <a:lstStyle/>
          <a:p>
            <a:pPr algn="l"/>
            <a:r>
              <a:rPr lang="en-US" sz="3600" b="1" dirty="0"/>
              <a:t>Stacie L. Massey, MBA, CGFM</a:t>
            </a:r>
          </a:p>
          <a:p>
            <a:pPr algn="l"/>
            <a:r>
              <a:rPr lang="en-US" dirty="0"/>
              <a:t>Deputy Director, Grants and Financial Reporting</a:t>
            </a:r>
          </a:p>
          <a:p>
            <a:pPr algn="l"/>
            <a:r>
              <a:rPr lang="en-US" dirty="0"/>
              <a:t>Ohio Office of Budget and Management</a:t>
            </a:r>
          </a:p>
        </p:txBody>
      </p:sp>
      <p:sp>
        <p:nvSpPr>
          <p:cNvPr id="3" name="Title 2">
            <a:extLst>
              <a:ext uri="{FF2B5EF4-FFF2-40B4-BE49-F238E27FC236}">
                <a16:creationId xmlns:a16="http://schemas.microsoft.com/office/drawing/2014/main" id="{4E18E548-16AF-845B-B472-91A63D72E3B4}"/>
              </a:ext>
            </a:extLst>
          </p:cNvPr>
          <p:cNvSpPr>
            <a:spLocks noGrp="1"/>
          </p:cNvSpPr>
          <p:nvPr>
            <p:ph type="title"/>
          </p:nvPr>
        </p:nvSpPr>
        <p:spPr/>
        <p:txBody>
          <a:bodyPr/>
          <a:lstStyle/>
          <a:p>
            <a:r>
              <a:rPr lang="en-US" spc="-100" dirty="0"/>
              <a:t>ARPA Adult Day Funding</a:t>
            </a:r>
          </a:p>
        </p:txBody>
      </p:sp>
      <p:pic>
        <p:nvPicPr>
          <p:cNvPr id="4" name="Picture 2" descr="Profile photo of Stacie Massey, MBA, CGFM">
            <a:extLst>
              <a:ext uri="{FF2B5EF4-FFF2-40B4-BE49-F238E27FC236}">
                <a16:creationId xmlns:a16="http://schemas.microsoft.com/office/drawing/2014/main" id="{C8C7B248-8DCA-EE02-2580-F4CDB95C565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8943" r="32448" b="27086"/>
          <a:stretch/>
        </p:blipFill>
        <p:spPr bwMode="auto">
          <a:xfrm>
            <a:off x="1639809" y="2146497"/>
            <a:ext cx="2370876" cy="3556314"/>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a:extLst>
              <a:ext uri="{FF2B5EF4-FFF2-40B4-BE49-F238E27FC236}">
                <a16:creationId xmlns:a16="http://schemas.microsoft.com/office/drawing/2014/main" id="{C5176252-A720-F300-ADB9-7980909F1903}"/>
              </a:ext>
            </a:extLst>
          </p:cNvPr>
          <p:cNvSpPr/>
          <p:nvPr/>
        </p:nvSpPr>
        <p:spPr>
          <a:xfrm>
            <a:off x="4273420" y="5383763"/>
            <a:ext cx="4198776" cy="112376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Source Sans Pro"/>
              <a:ea typeface="+mn-ea"/>
              <a:cs typeface="+mn-cs"/>
            </a:endParaRPr>
          </a:p>
        </p:txBody>
      </p:sp>
      <p:pic>
        <p:nvPicPr>
          <p:cNvPr id="8" name="Picture 4" descr="Return to home">
            <a:extLst>
              <a:ext uri="{FF2B5EF4-FFF2-40B4-BE49-F238E27FC236}">
                <a16:creationId xmlns:a16="http://schemas.microsoft.com/office/drawing/2014/main" id="{C9095989-C0A5-1024-CFED-B11DABF839B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03135" y="5383763"/>
            <a:ext cx="3466055" cy="11237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805938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228BB7-2BA9-D888-D1F4-A7CF37ED2FFD}"/>
              </a:ext>
            </a:extLst>
          </p:cNvPr>
          <p:cNvSpPr>
            <a:spLocks noGrp="1"/>
          </p:cNvSpPr>
          <p:nvPr>
            <p:ph type="title"/>
          </p:nvPr>
        </p:nvSpPr>
        <p:spPr/>
        <p:txBody>
          <a:bodyPr/>
          <a:lstStyle/>
          <a:p>
            <a:r>
              <a:rPr lang="en-US" b="1" dirty="0">
                <a:latin typeface="Arial" panose="020B0604020202020204" pitchFamily="34" charset="0"/>
                <a:cs typeface="Arial" panose="020B0604020202020204" pitchFamily="34" charset="0"/>
              </a:rPr>
              <a:t>Background</a:t>
            </a:r>
          </a:p>
        </p:txBody>
      </p:sp>
      <p:sp>
        <p:nvSpPr>
          <p:cNvPr id="3" name="Content Placeholder 2">
            <a:extLst>
              <a:ext uri="{FF2B5EF4-FFF2-40B4-BE49-F238E27FC236}">
                <a16:creationId xmlns:a16="http://schemas.microsoft.com/office/drawing/2014/main" id="{A3B2B181-30C7-3D46-98A8-B62C82D7CF30}"/>
              </a:ext>
            </a:extLst>
          </p:cNvPr>
          <p:cNvSpPr>
            <a:spLocks noGrp="1"/>
          </p:cNvSpPr>
          <p:nvPr>
            <p:ph idx="1"/>
          </p:nvPr>
        </p:nvSpPr>
        <p:spPr>
          <a:xfrm>
            <a:off x="838200" y="1690688"/>
            <a:ext cx="10515600" cy="4586544"/>
          </a:xfrm>
        </p:spPr>
        <p:txBody>
          <a:bodyPr>
            <a:normAutofit fontScale="85000" lnSpcReduction="10000"/>
          </a:bodyPr>
          <a:lstStyle/>
          <a:p>
            <a:pPr>
              <a:lnSpc>
                <a:spcPct val="150000"/>
              </a:lnSpc>
            </a:pPr>
            <a:r>
              <a:rPr lang="en-US" sz="3600" dirty="0">
                <a:latin typeface="Arial" panose="020B0604020202020204" pitchFamily="34" charset="0"/>
                <a:cs typeface="Arial" panose="020B0604020202020204" pitchFamily="34" charset="0"/>
              </a:rPr>
              <a:t>House Bill 45</a:t>
            </a:r>
          </a:p>
          <a:p>
            <a:pPr lvl="1">
              <a:lnSpc>
                <a:spcPct val="150000"/>
              </a:lnSpc>
            </a:pPr>
            <a:r>
              <a:rPr lang="en-US" sz="2800" dirty="0">
                <a:latin typeface="Arial" panose="020B0604020202020204" pitchFamily="34" charset="0"/>
                <a:cs typeface="Arial" panose="020B0604020202020204" pitchFamily="34" charset="0"/>
              </a:rPr>
              <a:t>Passed by OH Senate in December 2022</a:t>
            </a:r>
          </a:p>
          <a:p>
            <a:pPr lvl="1">
              <a:lnSpc>
                <a:spcPct val="150000"/>
              </a:lnSpc>
            </a:pPr>
            <a:r>
              <a:rPr lang="en-US" sz="2800" dirty="0">
                <a:latin typeface="Arial" panose="020B0604020202020204" pitchFamily="34" charset="0"/>
                <a:cs typeface="Arial" panose="020B0604020202020204" pitchFamily="34" charset="0"/>
              </a:rPr>
              <a:t>Collaboration of Ohio Department of Aging and Ohio Office of Budget and Management</a:t>
            </a:r>
          </a:p>
          <a:p>
            <a:pPr lvl="1">
              <a:lnSpc>
                <a:spcPct val="150000"/>
              </a:lnSpc>
            </a:pPr>
            <a:r>
              <a:rPr lang="en-US" sz="2800" dirty="0">
                <a:latin typeface="Arial" panose="020B0604020202020204" pitchFamily="34" charset="0"/>
                <a:cs typeface="Arial" panose="020B0604020202020204" pitchFamily="34" charset="0"/>
              </a:rPr>
              <a:t>Funded through Coronavirus State and Local Fiscal Recovery – ARPA Funds</a:t>
            </a:r>
          </a:p>
          <a:p>
            <a:pPr lvl="1">
              <a:lnSpc>
                <a:spcPct val="150000"/>
              </a:lnSpc>
            </a:pPr>
            <a:r>
              <a:rPr lang="en-US" sz="2800" dirty="0">
                <a:latin typeface="Arial" panose="020B0604020202020204" pitchFamily="34" charset="0"/>
                <a:cs typeface="Arial" panose="020B0604020202020204" pitchFamily="34" charset="0"/>
              </a:rPr>
              <a:t>Adult Day Services- two tranches</a:t>
            </a:r>
          </a:p>
          <a:p>
            <a:pPr lvl="2">
              <a:lnSpc>
                <a:spcPct val="150000"/>
              </a:lnSpc>
            </a:pPr>
            <a:r>
              <a:rPr lang="en-US" sz="2400" dirty="0">
                <a:latin typeface="Arial" panose="020B0604020202020204" pitchFamily="34" charset="0"/>
                <a:cs typeface="Arial" panose="020B0604020202020204" pitchFamily="34" charset="0"/>
              </a:rPr>
              <a:t>First Tranche: June 2023 Workforce Relief</a:t>
            </a:r>
            <a:endParaRPr lang="en-US" sz="1800" dirty="0">
              <a:latin typeface="Arial" panose="020B0604020202020204" pitchFamily="34" charset="0"/>
              <a:cs typeface="Arial" panose="020B0604020202020204" pitchFamily="34" charset="0"/>
            </a:endParaRPr>
          </a:p>
          <a:p>
            <a:pPr lvl="1"/>
            <a:endParaRPr lang="en-US" dirty="0"/>
          </a:p>
        </p:txBody>
      </p:sp>
      <p:pic>
        <p:nvPicPr>
          <p:cNvPr id="6" name="Picture 5" descr="A picture containing screenshot, text, line, design&#10;&#10;Description automatically generated">
            <a:extLst>
              <a:ext uri="{FF2B5EF4-FFF2-40B4-BE49-F238E27FC236}">
                <a16:creationId xmlns:a16="http://schemas.microsoft.com/office/drawing/2014/main" id="{1BC98A5C-2A94-FABE-A92D-170CC8BF2E37}"/>
              </a:ext>
            </a:extLst>
          </p:cNvPr>
          <p:cNvPicPr>
            <a:picLocks noChangeAspect="1"/>
          </p:cNvPicPr>
          <p:nvPr/>
        </p:nvPicPr>
        <p:blipFill rotWithShape="1">
          <a:blip r:embed="rId2">
            <a:extLst>
              <a:ext uri="{28A0092B-C50C-407E-A947-70E740481C1C}">
                <a14:useLocalDpi xmlns:a14="http://schemas.microsoft.com/office/drawing/2010/main" val="0"/>
              </a:ext>
            </a:extLst>
          </a:blip>
          <a:srcRect t="84561"/>
          <a:stretch/>
        </p:blipFill>
        <p:spPr>
          <a:xfrm>
            <a:off x="0" y="5782511"/>
            <a:ext cx="12192000" cy="1058778"/>
          </a:xfrm>
          <a:prstGeom prst="rect">
            <a:avLst/>
          </a:prstGeom>
        </p:spPr>
      </p:pic>
    </p:spTree>
    <p:extLst>
      <p:ext uri="{BB962C8B-B14F-4D97-AF65-F5344CB8AC3E}">
        <p14:creationId xmlns:p14="http://schemas.microsoft.com/office/powerpoint/2010/main" val="10328556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6C9820-7115-9CEF-1B75-EEE29433FCA3}"/>
              </a:ext>
            </a:extLst>
          </p:cNvPr>
          <p:cNvSpPr>
            <a:spLocks noGrp="1"/>
          </p:cNvSpPr>
          <p:nvPr>
            <p:ph type="title"/>
          </p:nvPr>
        </p:nvSpPr>
        <p:spPr>
          <a:xfrm>
            <a:off x="762000" y="1141711"/>
            <a:ext cx="3406877" cy="3474364"/>
          </a:xfrm>
        </p:spPr>
        <p:txBody>
          <a:bodyPr vert="horz" lIns="91440" tIns="45720" rIns="91440" bIns="45720" rtlCol="0" anchor="t">
            <a:normAutofit/>
          </a:bodyPr>
          <a:lstStyle/>
          <a:p>
            <a:r>
              <a:rPr lang="en-US" sz="3200" dirty="0"/>
              <a:t>Susan Wallace </a:t>
            </a:r>
            <a:r>
              <a:rPr lang="en-US" sz="3200" b="1" dirty="0"/>
              <a:t>President / CEO </a:t>
            </a:r>
            <a:br>
              <a:rPr lang="en-US" sz="3200" b="1" dirty="0"/>
            </a:br>
            <a:br>
              <a:rPr lang="en-US" sz="3200" b="1" dirty="0"/>
            </a:br>
            <a:r>
              <a:rPr lang="en-US" sz="3200" b="1" dirty="0"/>
              <a:t>Randi Hamill</a:t>
            </a:r>
            <a:br>
              <a:rPr lang="en-US" sz="3200" b="1" dirty="0"/>
            </a:br>
            <a:r>
              <a:rPr lang="en-US" sz="3200" b="1" dirty="0"/>
              <a:t>Workforce Director</a:t>
            </a:r>
            <a:br>
              <a:rPr lang="en-US" sz="3200" b="1" dirty="0"/>
            </a:br>
            <a:br>
              <a:rPr lang="en-US" sz="3200" b="1" dirty="0"/>
            </a:br>
            <a:r>
              <a:rPr lang="en-US" sz="3200" b="1" dirty="0"/>
              <a:t>LeadingAge Ohio</a:t>
            </a:r>
          </a:p>
        </p:txBody>
      </p:sp>
      <p:cxnSp>
        <p:nvCxnSpPr>
          <p:cNvPr id="1044" name="Straight Connector 1043">
            <a:extLst>
              <a:ext uri="{FF2B5EF4-FFF2-40B4-BE49-F238E27FC236}">
                <a16:creationId xmlns:a16="http://schemas.microsoft.com/office/drawing/2014/main" id="{192712F8-36FA-35DF-0CE8-4098D93322A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65140" y="871146"/>
            <a:ext cx="736939"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pic>
        <p:nvPicPr>
          <p:cNvPr id="1026" name="Picture 2" descr="Susan Wallace of LeadingAge Ohio">
            <a:extLst>
              <a:ext uri="{FF2B5EF4-FFF2-40B4-BE49-F238E27FC236}">
                <a16:creationId xmlns:a16="http://schemas.microsoft.com/office/drawing/2014/main" id="{A2995298-4D55-A7AE-0E56-E03D17F2799B}"/>
              </a:ext>
            </a:extLst>
          </p:cNvPr>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b="11141"/>
          <a:stretch/>
        </p:blipFill>
        <p:spPr bwMode="auto">
          <a:xfrm>
            <a:off x="4626079" y="871147"/>
            <a:ext cx="3360174" cy="447313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Randi Hamill, MSW">
            <a:extLst>
              <a:ext uri="{FF2B5EF4-FFF2-40B4-BE49-F238E27FC236}">
                <a16:creationId xmlns:a16="http://schemas.microsoft.com/office/drawing/2014/main" id="{F06C760B-AA67-97CF-FFE8-F7232700FC49}"/>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8443455" y="871146"/>
            <a:ext cx="3360174" cy="3360174"/>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descr="A picture containing screenshot, text, line, design&#10;&#10;Description automatically generated">
            <a:extLst>
              <a:ext uri="{FF2B5EF4-FFF2-40B4-BE49-F238E27FC236}">
                <a16:creationId xmlns:a16="http://schemas.microsoft.com/office/drawing/2014/main" id="{51B794C2-8AB7-C5C0-4DF2-50EE2AF98548}"/>
              </a:ext>
            </a:extLst>
          </p:cNvPr>
          <p:cNvPicPr>
            <a:picLocks noChangeAspect="1"/>
          </p:cNvPicPr>
          <p:nvPr/>
        </p:nvPicPr>
        <p:blipFill rotWithShape="1">
          <a:blip r:embed="rId4">
            <a:extLst>
              <a:ext uri="{28A0092B-C50C-407E-A947-70E740481C1C}">
                <a14:useLocalDpi xmlns:a14="http://schemas.microsoft.com/office/drawing/2010/main" val="0"/>
              </a:ext>
            </a:extLst>
          </a:blip>
          <a:srcRect t="84561"/>
          <a:stretch/>
        </p:blipFill>
        <p:spPr>
          <a:xfrm>
            <a:off x="0" y="5799222"/>
            <a:ext cx="12192000" cy="1058778"/>
          </a:xfrm>
          <a:prstGeom prst="rect">
            <a:avLst/>
          </a:prstGeom>
        </p:spPr>
      </p:pic>
    </p:spTree>
    <p:extLst>
      <p:ext uri="{BB962C8B-B14F-4D97-AF65-F5344CB8AC3E}">
        <p14:creationId xmlns:p14="http://schemas.microsoft.com/office/powerpoint/2010/main" val="22356356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E0FDE1-20E8-059D-635C-AAD314B64B35}"/>
              </a:ext>
            </a:extLst>
          </p:cNvPr>
          <p:cNvSpPr>
            <a:spLocks noGrp="1"/>
          </p:cNvSpPr>
          <p:nvPr>
            <p:ph type="title"/>
          </p:nvPr>
        </p:nvSpPr>
        <p:spPr/>
        <p:txBody>
          <a:bodyPr>
            <a:normAutofit/>
          </a:bodyPr>
          <a:lstStyle/>
          <a:p>
            <a:r>
              <a:rPr lang="en-US" sz="4000" b="1" dirty="0">
                <a:latin typeface="Arial" panose="020B0604020202020204" pitchFamily="34" charset="0"/>
                <a:cs typeface="Arial" panose="020B0604020202020204" pitchFamily="34" charset="0"/>
              </a:rPr>
              <a:t>Adult Day Services, an Impacted Industry</a:t>
            </a:r>
          </a:p>
        </p:txBody>
      </p:sp>
      <p:sp>
        <p:nvSpPr>
          <p:cNvPr id="3" name="Content Placeholder 2">
            <a:extLst>
              <a:ext uri="{FF2B5EF4-FFF2-40B4-BE49-F238E27FC236}">
                <a16:creationId xmlns:a16="http://schemas.microsoft.com/office/drawing/2014/main" id="{51BD094E-8A35-AD41-45FD-F65835D85162}"/>
              </a:ext>
            </a:extLst>
          </p:cNvPr>
          <p:cNvSpPr>
            <a:spLocks noGrp="1"/>
          </p:cNvSpPr>
          <p:nvPr>
            <p:ph idx="1"/>
          </p:nvPr>
        </p:nvSpPr>
        <p:spPr>
          <a:xfrm>
            <a:off x="838200" y="1763413"/>
            <a:ext cx="10515600" cy="4351338"/>
          </a:xfrm>
        </p:spPr>
        <p:txBody>
          <a:bodyPr>
            <a:normAutofit/>
          </a:bodyPr>
          <a:lstStyle/>
          <a:p>
            <a:pPr>
              <a:lnSpc>
                <a:spcPct val="150000"/>
              </a:lnSpc>
            </a:pPr>
            <a:r>
              <a:rPr lang="en-US" dirty="0">
                <a:latin typeface="Arial" panose="020B0604020202020204" pitchFamily="34" charset="0"/>
                <a:cs typeface="Arial" panose="020B0604020202020204" pitchFamily="34" charset="0"/>
              </a:rPr>
              <a:t>Extended closures through the pandemic</a:t>
            </a:r>
          </a:p>
          <a:p>
            <a:pPr>
              <a:lnSpc>
                <a:spcPct val="150000"/>
              </a:lnSpc>
            </a:pPr>
            <a:r>
              <a:rPr lang="en-US" dirty="0">
                <a:latin typeface="Arial" panose="020B0604020202020204" pitchFamily="34" charset="0"/>
                <a:cs typeface="Arial" panose="020B0604020202020204" pitchFamily="34" charset="0"/>
              </a:rPr>
              <a:t>Decrease in ADS participants</a:t>
            </a:r>
          </a:p>
          <a:p>
            <a:pPr lvl="1">
              <a:lnSpc>
                <a:spcPct val="150000"/>
              </a:lnSpc>
            </a:pPr>
            <a:r>
              <a:rPr lang="en-US" dirty="0">
                <a:latin typeface="Arial" panose="020B0604020202020204" pitchFamily="34" charset="0"/>
                <a:cs typeface="Arial" panose="020B0604020202020204" pitchFamily="34" charset="0"/>
              </a:rPr>
              <a:t>Reduced Staff</a:t>
            </a:r>
          </a:p>
          <a:p>
            <a:pPr lvl="1">
              <a:lnSpc>
                <a:spcPct val="150000"/>
              </a:lnSpc>
            </a:pPr>
            <a:r>
              <a:rPr lang="en-US" dirty="0">
                <a:latin typeface="Arial" panose="020B0604020202020204" pitchFamily="34" charset="0"/>
                <a:cs typeface="Arial" panose="020B0604020202020204" pitchFamily="34" charset="0"/>
              </a:rPr>
              <a:t>Participants moving to higher level of care</a:t>
            </a:r>
          </a:p>
          <a:p>
            <a:pPr lvl="1">
              <a:lnSpc>
                <a:spcPct val="150000"/>
              </a:lnSpc>
            </a:pPr>
            <a:r>
              <a:rPr lang="en-US" dirty="0">
                <a:latin typeface="Arial" panose="020B0604020202020204" pitchFamily="34" charset="0"/>
                <a:cs typeface="Arial" panose="020B0604020202020204" pitchFamily="34" charset="0"/>
              </a:rPr>
              <a:t>Transmission concerns for vulnerable individuals</a:t>
            </a:r>
          </a:p>
          <a:p>
            <a:pPr>
              <a:lnSpc>
                <a:spcPct val="150000"/>
              </a:lnSpc>
            </a:pPr>
            <a:r>
              <a:rPr lang="en-US" dirty="0">
                <a:latin typeface="Arial" panose="020B0604020202020204" pitchFamily="34" charset="0"/>
                <a:cs typeface="Arial" panose="020B0604020202020204" pitchFamily="34" charset="0"/>
              </a:rPr>
              <a:t>At least 14 ADS facilities closed during the pandemic</a:t>
            </a:r>
          </a:p>
          <a:p>
            <a:pPr marL="0" indent="0">
              <a:buNone/>
            </a:pPr>
            <a:endParaRPr lang="en-US" dirty="0"/>
          </a:p>
        </p:txBody>
      </p:sp>
      <p:pic>
        <p:nvPicPr>
          <p:cNvPr id="4" name="Picture 3" descr="A picture containing screenshot, text, line, design&#10;&#10;Description automatically generated">
            <a:extLst>
              <a:ext uri="{FF2B5EF4-FFF2-40B4-BE49-F238E27FC236}">
                <a16:creationId xmlns:a16="http://schemas.microsoft.com/office/drawing/2014/main" id="{507947E4-7A1C-5463-B47E-54674130020C}"/>
              </a:ext>
            </a:extLst>
          </p:cNvPr>
          <p:cNvPicPr>
            <a:picLocks noChangeAspect="1"/>
          </p:cNvPicPr>
          <p:nvPr/>
        </p:nvPicPr>
        <p:blipFill rotWithShape="1">
          <a:blip r:embed="rId2">
            <a:extLst>
              <a:ext uri="{28A0092B-C50C-407E-A947-70E740481C1C}">
                <a14:useLocalDpi xmlns:a14="http://schemas.microsoft.com/office/drawing/2010/main" val="0"/>
              </a:ext>
            </a:extLst>
          </a:blip>
          <a:srcRect t="84561"/>
          <a:stretch/>
        </p:blipFill>
        <p:spPr>
          <a:xfrm>
            <a:off x="0" y="5799222"/>
            <a:ext cx="12192000" cy="1058778"/>
          </a:xfrm>
          <a:prstGeom prst="rect">
            <a:avLst/>
          </a:prstGeom>
        </p:spPr>
      </p:pic>
    </p:spTree>
    <p:extLst>
      <p:ext uri="{BB962C8B-B14F-4D97-AF65-F5344CB8AC3E}">
        <p14:creationId xmlns:p14="http://schemas.microsoft.com/office/powerpoint/2010/main" val="1965131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47CC1-18F6-17DE-FA56-0D6E0034BC32}"/>
              </a:ext>
            </a:extLst>
          </p:cNvPr>
          <p:cNvSpPr>
            <a:spLocks noGrp="1"/>
          </p:cNvSpPr>
          <p:nvPr>
            <p:ph type="title"/>
          </p:nvPr>
        </p:nvSpPr>
        <p:spPr/>
        <p:txBody>
          <a:bodyPr>
            <a:normAutofit/>
          </a:bodyPr>
          <a:lstStyle/>
          <a:p>
            <a:r>
              <a:rPr lang="en-US" sz="4000" b="1" dirty="0">
                <a:latin typeface="Arial" panose="020B0604020202020204" pitchFamily="34" charset="0"/>
                <a:cs typeface="Arial" panose="020B0604020202020204" pitchFamily="34" charset="0"/>
              </a:rPr>
              <a:t>House Bill 45 Second ADS Tranche</a:t>
            </a:r>
          </a:p>
        </p:txBody>
      </p:sp>
      <p:sp>
        <p:nvSpPr>
          <p:cNvPr id="3" name="Content Placeholder 2">
            <a:extLst>
              <a:ext uri="{FF2B5EF4-FFF2-40B4-BE49-F238E27FC236}">
                <a16:creationId xmlns:a16="http://schemas.microsoft.com/office/drawing/2014/main" id="{A14E3DEF-04BA-57F7-7167-FAC5E9B31525}"/>
              </a:ext>
            </a:extLst>
          </p:cNvPr>
          <p:cNvSpPr>
            <a:spLocks noGrp="1"/>
          </p:cNvSpPr>
          <p:nvPr>
            <p:ph idx="1"/>
          </p:nvPr>
        </p:nvSpPr>
        <p:spPr/>
        <p:txBody>
          <a:bodyPr/>
          <a:lstStyle/>
          <a:p>
            <a:pPr>
              <a:lnSpc>
                <a:spcPct val="150000"/>
              </a:lnSpc>
            </a:pPr>
            <a:r>
              <a:rPr lang="en-US" dirty="0">
                <a:latin typeface="Arial" panose="020B0604020202020204" pitchFamily="34" charset="0"/>
                <a:cs typeface="Arial" panose="020B0604020202020204" pitchFamily="34" charset="0"/>
              </a:rPr>
              <a:t>Designed to build capacity for existing ADS sites</a:t>
            </a:r>
          </a:p>
          <a:p>
            <a:pPr>
              <a:lnSpc>
                <a:spcPct val="150000"/>
              </a:lnSpc>
            </a:pPr>
            <a:r>
              <a:rPr lang="en-US" dirty="0">
                <a:latin typeface="Arial" panose="020B0604020202020204" pitchFamily="34" charset="0"/>
                <a:cs typeface="Arial" panose="020B0604020202020204" pitchFamily="34" charset="0"/>
              </a:rPr>
              <a:t>Creation of new ADS sites</a:t>
            </a:r>
          </a:p>
          <a:p>
            <a:pPr lvl="1">
              <a:lnSpc>
                <a:spcPct val="150000"/>
              </a:lnSpc>
            </a:pPr>
            <a:r>
              <a:rPr lang="en-US" dirty="0">
                <a:latin typeface="Arial" panose="020B0604020202020204" pitchFamily="34" charset="0"/>
                <a:cs typeface="Arial" panose="020B0604020202020204" pitchFamily="34" charset="0"/>
              </a:rPr>
              <a:t>Special attention to geographic areas where services currently do not exist</a:t>
            </a:r>
          </a:p>
          <a:p>
            <a:pPr>
              <a:lnSpc>
                <a:spcPct val="150000"/>
              </a:lnSpc>
            </a:pPr>
            <a:r>
              <a:rPr lang="en-US" dirty="0">
                <a:latin typeface="Arial" panose="020B0604020202020204" pitchFamily="34" charset="0"/>
                <a:cs typeface="Arial" panose="020B0604020202020204" pitchFamily="34" charset="0"/>
              </a:rPr>
              <a:t>Application is open and </a:t>
            </a:r>
            <a:r>
              <a:rPr lang="en-US" b="1" dirty="0">
                <a:latin typeface="Arial" panose="020B0604020202020204" pitchFamily="34" charset="0"/>
                <a:cs typeface="Arial" panose="020B0604020202020204" pitchFamily="34" charset="0"/>
              </a:rPr>
              <a:t>closes on February 2, 2024</a:t>
            </a:r>
          </a:p>
          <a:p>
            <a:endParaRPr lang="en-US" dirty="0"/>
          </a:p>
          <a:p>
            <a:endParaRPr lang="en-US" dirty="0"/>
          </a:p>
        </p:txBody>
      </p:sp>
      <p:pic>
        <p:nvPicPr>
          <p:cNvPr id="4" name="Picture 3" descr="A picture containing screenshot, text, line, design&#10;&#10;Description automatically generated">
            <a:extLst>
              <a:ext uri="{FF2B5EF4-FFF2-40B4-BE49-F238E27FC236}">
                <a16:creationId xmlns:a16="http://schemas.microsoft.com/office/drawing/2014/main" id="{CD0C829D-8A45-6F06-6A1D-1B9812C33CA4}"/>
              </a:ext>
            </a:extLst>
          </p:cNvPr>
          <p:cNvPicPr>
            <a:picLocks noChangeAspect="1"/>
          </p:cNvPicPr>
          <p:nvPr/>
        </p:nvPicPr>
        <p:blipFill rotWithShape="1">
          <a:blip r:embed="rId2">
            <a:extLst>
              <a:ext uri="{28A0092B-C50C-407E-A947-70E740481C1C}">
                <a14:useLocalDpi xmlns:a14="http://schemas.microsoft.com/office/drawing/2010/main" val="0"/>
              </a:ext>
            </a:extLst>
          </a:blip>
          <a:srcRect t="84561"/>
          <a:stretch/>
        </p:blipFill>
        <p:spPr>
          <a:xfrm>
            <a:off x="0" y="5799222"/>
            <a:ext cx="12192000" cy="1058778"/>
          </a:xfrm>
          <a:prstGeom prst="rect">
            <a:avLst/>
          </a:prstGeom>
        </p:spPr>
      </p:pic>
    </p:spTree>
    <p:extLst>
      <p:ext uri="{BB962C8B-B14F-4D97-AF65-F5344CB8AC3E}">
        <p14:creationId xmlns:p14="http://schemas.microsoft.com/office/powerpoint/2010/main" val="9641240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picture containing screenshot, text, line, design&#10;&#10;Description automatically generated">
            <a:extLst>
              <a:ext uri="{FF2B5EF4-FFF2-40B4-BE49-F238E27FC236}">
                <a16:creationId xmlns:a16="http://schemas.microsoft.com/office/drawing/2014/main" id="{826D8C64-8939-CE69-98D8-85C9765F0DAA}"/>
              </a:ext>
            </a:extLst>
          </p:cNvPr>
          <p:cNvPicPr>
            <a:picLocks noChangeAspect="1"/>
          </p:cNvPicPr>
          <p:nvPr/>
        </p:nvPicPr>
        <p:blipFill rotWithShape="1">
          <a:blip r:embed="rId2">
            <a:extLst>
              <a:ext uri="{28A0092B-C50C-407E-A947-70E740481C1C}">
                <a14:useLocalDpi xmlns:a14="http://schemas.microsoft.com/office/drawing/2010/main" val="0"/>
              </a:ext>
            </a:extLst>
          </a:blip>
          <a:srcRect t="84561"/>
          <a:stretch/>
        </p:blipFill>
        <p:spPr>
          <a:xfrm>
            <a:off x="0" y="5799222"/>
            <a:ext cx="12192000" cy="1058778"/>
          </a:xfrm>
          <a:prstGeom prst="rect">
            <a:avLst/>
          </a:prstGeom>
        </p:spPr>
      </p:pic>
      <p:sp>
        <p:nvSpPr>
          <p:cNvPr id="2" name="Title 1">
            <a:extLst>
              <a:ext uri="{FF2B5EF4-FFF2-40B4-BE49-F238E27FC236}">
                <a16:creationId xmlns:a16="http://schemas.microsoft.com/office/drawing/2014/main" id="{EF4B557B-B601-B666-9594-6221E06B3481}"/>
              </a:ext>
            </a:extLst>
          </p:cNvPr>
          <p:cNvSpPr>
            <a:spLocks noGrp="1"/>
          </p:cNvSpPr>
          <p:nvPr>
            <p:ph type="title"/>
          </p:nvPr>
        </p:nvSpPr>
        <p:spPr/>
        <p:txBody>
          <a:bodyPr>
            <a:normAutofit/>
          </a:bodyPr>
          <a:lstStyle/>
          <a:p>
            <a:r>
              <a:rPr lang="en-US" sz="4000" b="1" dirty="0">
                <a:latin typeface="Arial" panose="020B0604020202020204" pitchFamily="34" charset="0"/>
                <a:cs typeface="Arial" panose="020B0604020202020204" pitchFamily="34" charset="0"/>
              </a:rPr>
              <a:t>Application Requirements</a:t>
            </a:r>
          </a:p>
        </p:txBody>
      </p:sp>
      <p:sp>
        <p:nvSpPr>
          <p:cNvPr id="3" name="Content Placeholder 2">
            <a:extLst>
              <a:ext uri="{FF2B5EF4-FFF2-40B4-BE49-F238E27FC236}">
                <a16:creationId xmlns:a16="http://schemas.microsoft.com/office/drawing/2014/main" id="{9EEAB7CD-D7DA-4B03-C996-8C945B9A755C}"/>
              </a:ext>
            </a:extLst>
          </p:cNvPr>
          <p:cNvSpPr>
            <a:spLocks noGrp="1"/>
          </p:cNvSpPr>
          <p:nvPr>
            <p:ph idx="1"/>
          </p:nvPr>
        </p:nvSpPr>
        <p:spPr>
          <a:xfrm>
            <a:off x="838200" y="1552576"/>
            <a:ext cx="10515600" cy="4351338"/>
          </a:xfrm>
        </p:spPr>
        <p:txBody>
          <a:bodyPr>
            <a:normAutofit fontScale="92500" lnSpcReduction="20000"/>
          </a:bodyPr>
          <a:lstStyle/>
          <a:p>
            <a:pPr lvl="1">
              <a:lnSpc>
                <a:spcPct val="150000"/>
              </a:lnSpc>
            </a:pPr>
            <a:r>
              <a:rPr lang="en-US" sz="3200" dirty="0"/>
              <a:t>Must have an Aging Provider Number </a:t>
            </a:r>
            <a:r>
              <a:rPr lang="en-US" sz="3200" b="1" dirty="0">
                <a:solidFill>
                  <a:srgbClr val="FF0000"/>
                </a:solidFill>
              </a:rPr>
              <a:t>or</a:t>
            </a:r>
            <a:r>
              <a:rPr lang="en-US" sz="3200" dirty="0"/>
              <a:t> apply for one before </a:t>
            </a:r>
            <a:r>
              <a:rPr lang="en-US" sz="3200" b="1" dirty="0"/>
              <a:t>January 26, 2024</a:t>
            </a:r>
          </a:p>
          <a:p>
            <a:pPr lvl="2">
              <a:lnSpc>
                <a:spcPct val="150000"/>
              </a:lnSpc>
            </a:pPr>
            <a:r>
              <a:rPr lang="en-US" sz="2800" b="1" dirty="0">
                <a:hlinkClick r:id="rId3"/>
              </a:rPr>
              <a:t>Find more information on Aging Provider Numbers here. </a:t>
            </a:r>
            <a:endParaRPr lang="en-US" sz="2800" b="1" dirty="0"/>
          </a:p>
          <a:p>
            <a:pPr lvl="1">
              <a:lnSpc>
                <a:spcPct val="150000"/>
              </a:lnSpc>
            </a:pPr>
            <a:r>
              <a:rPr lang="en-US" sz="3200" dirty="0"/>
              <a:t>Must currently be registered for PASSPORT or have proof of application </a:t>
            </a:r>
          </a:p>
          <a:p>
            <a:pPr lvl="2">
              <a:lnSpc>
                <a:spcPct val="150000"/>
              </a:lnSpc>
            </a:pPr>
            <a:r>
              <a:rPr lang="en-US" sz="2800" b="1" dirty="0">
                <a:hlinkClick r:id="rId4"/>
              </a:rPr>
              <a:t>Find more information here.</a:t>
            </a:r>
          </a:p>
          <a:p>
            <a:pPr lvl="1">
              <a:lnSpc>
                <a:spcPct val="150000"/>
              </a:lnSpc>
            </a:pPr>
            <a:r>
              <a:rPr lang="en-US" sz="3200" dirty="0"/>
              <a:t>Valid Tax ID Number (TIN) </a:t>
            </a:r>
          </a:p>
          <a:p>
            <a:pPr lvl="1"/>
            <a:endParaRPr lang="en-US" sz="3600" dirty="0"/>
          </a:p>
          <a:p>
            <a:pPr lvl="1"/>
            <a:endParaRPr lang="en-US" sz="3600" b="1" dirty="0">
              <a:hlinkClick r:id="rId4"/>
            </a:endParaRPr>
          </a:p>
          <a:p>
            <a:pPr marL="457200" lvl="1" indent="0">
              <a:buNone/>
            </a:pPr>
            <a:endParaRPr lang="en-US" sz="3600" b="1" dirty="0"/>
          </a:p>
        </p:txBody>
      </p:sp>
    </p:spTree>
    <p:extLst>
      <p:ext uri="{BB962C8B-B14F-4D97-AF65-F5344CB8AC3E}">
        <p14:creationId xmlns:p14="http://schemas.microsoft.com/office/powerpoint/2010/main" val="14852962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picture containing screenshot, text, line, design&#10;&#10;Description automatically generated">
            <a:extLst>
              <a:ext uri="{FF2B5EF4-FFF2-40B4-BE49-F238E27FC236}">
                <a16:creationId xmlns:a16="http://schemas.microsoft.com/office/drawing/2014/main" id="{0EEE03DE-B586-23B5-2842-45D8CF94B6C8}"/>
              </a:ext>
            </a:extLst>
          </p:cNvPr>
          <p:cNvPicPr>
            <a:picLocks noChangeAspect="1"/>
          </p:cNvPicPr>
          <p:nvPr/>
        </p:nvPicPr>
        <p:blipFill rotWithShape="1">
          <a:blip r:embed="rId2">
            <a:extLst>
              <a:ext uri="{28A0092B-C50C-407E-A947-70E740481C1C}">
                <a14:useLocalDpi xmlns:a14="http://schemas.microsoft.com/office/drawing/2010/main" val="0"/>
              </a:ext>
            </a:extLst>
          </a:blip>
          <a:srcRect t="84561"/>
          <a:stretch/>
        </p:blipFill>
        <p:spPr>
          <a:xfrm>
            <a:off x="0" y="5799222"/>
            <a:ext cx="12192000" cy="1058778"/>
          </a:xfrm>
          <a:prstGeom prst="rect">
            <a:avLst/>
          </a:prstGeom>
        </p:spPr>
      </p:pic>
      <p:sp>
        <p:nvSpPr>
          <p:cNvPr id="2" name="Title 1">
            <a:extLst>
              <a:ext uri="{FF2B5EF4-FFF2-40B4-BE49-F238E27FC236}">
                <a16:creationId xmlns:a16="http://schemas.microsoft.com/office/drawing/2014/main" id="{84508F1F-035B-6756-DDEB-E6A8FD69E4F8}"/>
              </a:ext>
            </a:extLst>
          </p:cNvPr>
          <p:cNvSpPr>
            <a:spLocks noGrp="1"/>
          </p:cNvSpPr>
          <p:nvPr>
            <p:ph type="title"/>
          </p:nvPr>
        </p:nvSpPr>
        <p:spPr/>
        <p:txBody>
          <a:bodyPr>
            <a:normAutofit/>
          </a:bodyPr>
          <a:lstStyle/>
          <a:p>
            <a:r>
              <a:rPr lang="en-US" sz="4000" b="1" dirty="0">
                <a:latin typeface="Arial" panose="020B0604020202020204" pitchFamily="34" charset="0"/>
                <a:cs typeface="Arial" panose="020B0604020202020204" pitchFamily="34" charset="0"/>
              </a:rPr>
              <a:t>Application Requirements</a:t>
            </a:r>
          </a:p>
        </p:txBody>
      </p:sp>
      <p:sp>
        <p:nvSpPr>
          <p:cNvPr id="3" name="Content Placeholder 2">
            <a:extLst>
              <a:ext uri="{FF2B5EF4-FFF2-40B4-BE49-F238E27FC236}">
                <a16:creationId xmlns:a16="http://schemas.microsoft.com/office/drawing/2014/main" id="{2987F611-3222-4BA5-7880-E190A1485DCF}"/>
              </a:ext>
            </a:extLst>
          </p:cNvPr>
          <p:cNvSpPr>
            <a:spLocks noGrp="1"/>
          </p:cNvSpPr>
          <p:nvPr>
            <p:ph idx="1"/>
          </p:nvPr>
        </p:nvSpPr>
        <p:spPr>
          <a:xfrm>
            <a:off x="838200" y="1569286"/>
            <a:ext cx="10515600" cy="4351338"/>
          </a:xfrm>
        </p:spPr>
        <p:txBody>
          <a:bodyPr>
            <a:normAutofit/>
          </a:bodyPr>
          <a:lstStyle/>
          <a:p>
            <a:pPr>
              <a:lnSpc>
                <a:spcPct val="150000"/>
              </a:lnSpc>
            </a:pPr>
            <a:r>
              <a:rPr lang="en-US" sz="2400" dirty="0">
                <a:latin typeface="Arial" panose="020B0604020202020204" pitchFamily="34" charset="0"/>
                <a:cs typeface="Arial" panose="020B0604020202020204" pitchFamily="34" charset="0"/>
              </a:rPr>
              <a:t>Demographics and geographic description of the area applicant intends to serve; </a:t>
            </a:r>
          </a:p>
          <a:p>
            <a:pPr>
              <a:lnSpc>
                <a:spcPct val="150000"/>
              </a:lnSpc>
            </a:pPr>
            <a:r>
              <a:rPr lang="en-US" sz="2400" dirty="0">
                <a:latin typeface="Arial" panose="020B0604020202020204" pitchFamily="34" charset="0"/>
                <a:cs typeface="Arial" panose="020B0604020202020204" pitchFamily="34" charset="0"/>
              </a:rPr>
              <a:t>Anticipated capacity (# of older adults served, both Medicaid providers and others); </a:t>
            </a:r>
          </a:p>
          <a:p>
            <a:pPr>
              <a:lnSpc>
                <a:spcPct val="150000"/>
              </a:lnSpc>
            </a:pPr>
            <a:r>
              <a:rPr lang="en-US" sz="2400" dirty="0">
                <a:latin typeface="Arial" panose="020B0604020202020204" pitchFamily="34" charset="0"/>
                <a:cs typeface="Arial" panose="020B0604020202020204" pitchFamily="34" charset="0"/>
              </a:rPr>
              <a:t>Planned justification of need for expansion or creation of new site in this specific location; and </a:t>
            </a:r>
          </a:p>
          <a:p>
            <a:pPr>
              <a:lnSpc>
                <a:spcPct val="150000"/>
              </a:lnSpc>
            </a:pPr>
            <a:r>
              <a:rPr lang="en-US" sz="2400" dirty="0">
                <a:latin typeface="Arial" panose="020B0604020202020204" pitchFamily="34" charset="0"/>
                <a:cs typeface="Arial" panose="020B0604020202020204" pitchFamily="34" charset="0"/>
              </a:rPr>
              <a:t>Total requested amount and use of funds category. </a:t>
            </a:r>
          </a:p>
        </p:txBody>
      </p:sp>
    </p:spTree>
    <p:extLst>
      <p:ext uri="{BB962C8B-B14F-4D97-AF65-F5344CB8AC3E}">
        <p14:creationId xmlns:p14="http://schemas.microsoft.com/office/powerpoint/2010/main" val="33433673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023 Aging Deck">
  <a:themeElements>
    <a:clrScheme name="Custom 5">
      <a:dk1>
        <a:srgbClr val="2A2F36"/>
      </a:dk1>
      <a:lt1>
        <a:srgbClr val="FFFFFF"/>
      </a:lt1>
      <a:dk2>
        <a:srgbClr val="2A2F36"/>
      </a:dk2>
      <a:lt2>
        <a:srgbClr val="FAFAFA"/>
      </a:lt2>
      <a:accent1>
        <a:srgbClr val="C12637"/>
      </a:accent1>
      <a:accent2>
        <a:srgbClr val="C12637"/>
      </a:accent2>
      <a:accent3>
        <a:srgbClr val="8AA87C"/>
      </a:accent3>
      <a:accent4>
        <a:srgbClr val="718B64"/>
      </a:accent4>
      <a:accent5>
        <a:srgbClr val="6BB8E0"/>
      </a:accent5>
      <a:accent6>
        <a:srgbClr val="F3CD55"/>
      </a:accent6>
      <a:hlink>
        <a:srgbClr val="1196D3"/>
      </a:hlink>
      <a:folHlink>
        <a:srgbClr val="00C0EA"/>
      </a:folHlink>
    </a:clrScheme>
    <a:fontScheme name="Heart of it all">
      <a:majorFont>
        <a:latin typeface="Source Sans Pro SemiBold"/>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3 Population Power Point" id="{6239F01F-605E-4DF6-9195-54D7C7F60308}" vid="{FC1A0B45-B191-4371-9653-8CC1623D5EDB}"/>
    </a:ext>
  </a:ext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AO Branded PowerPoint" id="{6EF7FCFF-2E10-470D-8C87-3A27BF9A76E6}" vid="{1F0AC9DC-D880-49DB-B0B5-7FC237AAA1FE}"/>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27041b03-a5ae-4b23-93e4-9e75e176adcf"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4BBE70C44514342BA095F6775254602" ma:contentTypeVersion="7" ma:contentTypeDescription="Create a new document." ma:contentTypeScope="" ma:versionID="b5135721bdf29fe788cd3b74c42e2784">
  <xsd:schema xmlns:xsd="http://www.w3.org/2001/XMLSchema" xmlns:xs="http://www.w3.org/2001/XMLSchema" xmlns:p="http://schemas.microsoft.com/office/2006/metadata/properties" xmlns:ns3="27041b03-a5ae-4b23-93e4-9e75e176adcf" xmlns:ns4="2c989f2f-2965-4c7c-947c-e62d21d7317f" targetNamespace="http://schemas.microsoft.com/office/2006/metadata/properties" ma:root="true" ma:fieldsID="2422e9e95e98e47d8566880502668b53" ns3:_="" ns4:_="">
    <xsd:import namespace="27041b03-a5ae-4b23-93e4-9e75e176adcf"/>
    <xsd:import namespace="2c989f2f-2965-4c7c-947c-e62d21d7317f"/>
    <xsd:element name="properties">
      <xsd:complexType>
        <xsd:sequence>
          <xsd:element name="documentManagement">
            <xsd:complexType>
              <xsd:all>
                <xsd:element ref="ns3:MediaServiceMetadata" minOccurs="0"/>
                <xsd:element ref="ns3:MediaServiceFastMetadata" minOccurs="0"/>
                <xsd:element ref="ns3:_activity" minOccurs="0"/>
                <xsd:element ref="ns3:MediaServiceObjectDetectorVersion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7041b03-a5ae-4b23-93e4-9e75e176adc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_activity" ma:index="10" nillable="true" ma:displayName="_activity" ma:hidden="true" ma:internalName="_activity">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c989f2f-2965-4c7c-947c-e62d21d7317f"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1D3CC89-2ACC-4F51-A8BE-706245A72398}">
  <ds:schemaRefs>
    <ds:schemaRef ds:uri="http://schemas.microsoft.com/sharepoint/v3/contenttype/forms"/>
  </ds:schemaRefs>
</ds:datastoreItem>
</file>

<file path=customXml/itemProps2.xml><?xml version="1.0" encoding="utf-8"?>
<ds:datastoreItem xmlns:ds="http://schemas.openxmlformats.org/officeDocument/2006/customXml" ds:itemID="{8A9FF697-7B35-48DA-81E5-1C2D8549CD36}">
  <ds:schemaRefs>
    <ds:schemaRef ds:uri="2c989f2f-2965-4c7c-947c-e62d21d7317f"/>
    <ds:schemaRef ds:uri="http://schemas.microsoft.com/office/2006/documentManagement/types"/>
    <ds:schemaRef ds:uri="http://purl.org/dc/dcmitype/"/>
    <ds:schemaRef ds:uri="27041b03-a5ae-4b23-93e4-9e75e176adcf"/>
    <ds:schemaRef ds:uri="http://schemas.microsoft.com/office/2006/metadata/properties"/>
    <ds:schemaRef ds:uri="http://www.w3.org/XML/1998/namespace"/>
    <ds:schemaRef ds:uri="http://purl.org/dc/elements/1.1/"/>
    <ds:schemaRef ds:uri="http://schemas.microsoft.com/office/infopath/2007/PartnerControls"/>
    <ds:schemaRef ds:uri="http://schemas.openxmlformats.org/package/2006/metadata/core-properties"/>
    <ds:schemaRef ds:uri="http://purl.org/dc/terms/"/>
  </ds:schemaRefs>
</ds:datastoreItem>
</file>

<file path=customXml/itemProps3.xml><?xml version="1.0" encoding="utf-8"?>
<ds:datastoreItem xmlns:ds="http://schemas.openxmlformats.org/officeDocument/2006/customXml" ds:itemID="{CCCAD062-D87B-4E4D-95D9-C04D6055E65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7041b03-a5ae-4b23-93e4-9e75e176adcf"/>
    <ds:schemaRef ds:uri="2c989f2f-2965-4c7c-947c-e62d21d7317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425</TotalTime>
  <Words>818</Words>
  <Application>Microsoft Office PowerPoint</Application>
  <PresentationFormat>Widescreen</PresentationFormat>
  <Paragraphs>95</Paragraphs>
  <Slides>18</Slides>
  <Notes>1</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18</vt:i4>
      </vt:variant>
    </vt:vector>
  </HeadingPairs>
  <TitlesOfParts>
    <vt:vector size="27" baseType="lpstr">
      <vt:lpstr>Arial</vt:lpstr>
      <vt:lpstr>Calibri</vt:lpstr>
      <vt:lpstr>Calibri Light</vt:lpstr>
      <vt:lpstr>Open Sans</vt:lpstr>
      <vt:lpstr>Source Sans Pro</vt:lpstr>
      <vt:lpstr>Source Sans Pro SemiBold</vt:lpstr>
      <vt:lpstr>Office Theme</vt:lpstr>
      <vt:lpstr>2023 Aging Deck</vt:lpstr>
      <vt:lpstr>1_Office Theme</vt:lpstr>
      <vt:lpstr>PowerPoint Presentation</vt:lpstr>
      <vt:lpstr>ARPA Adult Day Funding</vt:lpstr>
      <vt:lpstr>ARPA Adult Day Funding</vt:lpstr>
      <vt:lpstr>Background</vt:lpstr>
      <vt:lpstr>Susan Wallace President / CEO   Randi Hamill Workforce Director  LeadingAge Ohio</vt:lpstr>
      <vt:lpstr>Adult Day Services, an Impacted Industry</vt:lpstr>
      <vt:lpstr>House Bill 45 Second ADS Tranche</vt:lpstr>
      <vt:lpstr>Application Requirements</vt:lpstr>
      <vt:lpstr>Application Requirements</vt:lpstr>
      <vt:lpstr>Funding Categories</vt:lpstr>
      <vt:lpstr>Funding Categories, Cont. </vt:lpstr>
      <vt:lpstr>Funding Categories, Cont. </vt:lpstr>
      <vt:lpstr>Ineligible Expenditures</vt:lpstr>
      <vt:lpstr>Reporting Requirements</vt:lpstr>
      <vt:lpstr>Important Information</vt:lpstr>
      <vt:lpstr>Important Information, Cont. </vt:lpstr>
      <vt:lpstr>Next Steps</vt:lpstr>
      <vt:lpstr>Support and 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Randi Hamill</dc:creator>
  <cp:lastModifiedBy>Molly Homan</cp:lastModifiedBy>
  <cp:revision>2</cp:revision>
  <dcterms:created xsi:type="dcterms:W3CDTF">2024-01-11T15:43:10Z</dcterms:created>
  <dcterms:modified xsi:type="dcterms:W3CDTF">2024-01-12T18:46:33Z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0x01010014BBE70C44514342BA095F6775254602</vt:lpwstr>
  </property>
</Properties>
</file>